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</p:sldMasterIdLst>
  <p:notesMasterIdLst>
    <p:notesMasterId r:id="rId6"/>
  </p:notesMasterIdLst>
  <p:sldIdLst>
    <p:sldId id="256" r:id="rId2"/>
    <p:sldId id="434" r:id="rId3"/>
    <p:sldId id="440" r:id="rId4"/>
    <p:sldId id="432" r:id="rId5"/>
  </p:sldIdLst>
  <p:sldSz cx="12192000" cy="6858000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07" autoAdjust="0"/>
    <p:restoredTop sz="94660"/>
  </p:normalViewPr>
  <p:slideViewPr>
    <p:cSldViewPr snapToGrid="0">
      <p:cViewPr varScale="1">
        <p:scale>
          <a:sx n="73" d="100"/>
          <a:sy n="73" d="100"/>
        </p:scale>
        <p:origin x="91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974FE-BC93-4074-9C9B-510E72ED9549}" type="datetimeFigureOut">
              <a:rPr kumimoji="1" lang="ja-JP" altLang="en-US" smtClean="0"/>
              <a:t>2026/6/16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506F6-8460-475A-B9F9-B26FF0F146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2435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DDD52E-0A02-87DF-EF2B-F1E75DD930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A45C31E-D6DA-E47E-A931-5FEF0696E6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09575" y="1233488"/>
            <a:ext cx="5916613" cy="332898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3AAC981-973A-0D71-97ED-73B4CF25C3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5BF7B9-EB64-694C-79AF-D61BD4CF5C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29101C-AC4D-4DFF-9202-5018B9C8655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9701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53E703-652C-14E1-A9B0-129CE5107D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0106294-FAE4-50E9-0C7A-41B7ECF3932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09575" y="1233488"/>
            <a:ext cx="5916613" cy="332898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2F9A01E-F732-C92B-CF26-00A06C444C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5EA5F9-92B4-9327-6ECC-C10666EDCA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29101C-AC4D-4DFF-9202-5018B9C8655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6643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4506F6-8460-475A-B9F9-B26FF0F14687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5576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ja-JP" alt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chemeClr val="tx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EEAFDFC-F241-4771-BE6F-73F5770F222F}" type="datetimeFigureOut">
              <a:rPr kumimoji="1" lang="ja-JP" altLang="en-US" smtClean="0"/>
              <a:t>2026/6/16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7C37C52-DB9F-4DEF-AD82-7854611DDB6A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8393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AFDFC-F241-4771-BE6F-73F5770F222F}" type="datetimeFigureOut">
              <a:rPr kumimoji="1" lang="ja-JP" altLang="en-US" smtClean="0"/>
              <a:t>2026/6/16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37C52-DB9F-4DEF-AD82-7854611DDB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6721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AFDFC-F241-4771-BE6F-73F5770F222F}" type="datetimeFigureOut">
              <a:rPr kumimoji="1" lang="ja-JP" altLang="en-US" smtClean="0"/>
              <a:t>2026/6/16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37C52-DB9F-4DEF-AD82-7854611DDB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8513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AFDFC-F241-4771-BE6F-73F5770F222F}" type="datetimeFigureOut">
              <a:rPr kumimoji="1" lang="ja-JP" altLang="en-US" smtClean="0"/>
              <a:t>2026/6/16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37C52-DB9F-4DEF-AD82-7854611DDB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6310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AFDFC-F241-4771-BE6F-73F5770F222F}" type="datetimeFigureOut">
              <a:rPr kumimoji="1" lang="ja-JP" altLang="en-US" smtClean="0"/>
              <a:t>2026/6/16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37C52-DB9F-4DEF-AD82-7854611DDB6A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2882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AFDFC-F241-4771-BE6F-73F5770F222F}" type="datetimeFigureOut">
              <a:rPr kumimoji="1" lang="ja-JP" altLang="en-US" smtClean="0"/>
              <a:t>2026/6/16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37C52-DB9F-4DEF-AD82-7854611DDB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2357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AFDFC-F241-4771-BE6F-73F5770F222F}" type="datetimeFigureOut">
              <a:rPr kumimoji="1" lang="ja-JP" altLang="en-US" smtClean="0"/>
              <a:t>2026/6/16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37C52-DB9F-4DEF-AD82-7854611DDB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2076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AFDFC-F241-4771-BE6F-73F5770F222F}" type="datetimeFigureOut">
              <a:rPr kumimoji="1" lang="ja-JP" altLang="en-US" smtClean="0"/>
              <a:t>2026/6/16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37C52-DB9F-4DEF-AD82-7854611DDB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0998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AFDFC-F241-4771-BE6F-73F5770F222F}" type="datetimeFigureOut">
              <a:rPr kumimoji="1" lang="ja-JP" altLang="en-US" smtClean="0"/>
              <a:t>2026/6/16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37C52-DB9F-4DEF-AD82-7854611DDB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6011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AFDFC-F241-4771-BE6F-73F5770F222F}" type="datetimeFigureOut">
              <a:rPr kumimoji="1" lang="ja-JP" altLang="en-US" smtClean="0"/>
              <a:t>2026/6/16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37C52-DB9F-4DEF-AD82-7854611DDB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8391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AFDFC-F241-4771-BE6F-73F5770F222F}" type="datetimeFigureOut">
              <a:rPr kumimoji="1" lang="ja-JP" altLang="en-US" smtClean="0"/>
              <a:t>2026/6/16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37C52-DB9F-4DEF-AD82-7854611DDB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0782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ja-JP" alt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9EEAFDFC-F241-4771-BE6F-73F5770F222F}" type="datetimeFigureOut">
              <a:rPr kumimoji="1" lang="ja-JP" altLang="en-US" smtClean="0"/>
              <a:t>2026/6/16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7C37C52-DB9F-4DEF-AD82-7854611DDB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6130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tx1"/>
        </a:buClr>
        <a:buSzPct val="80000"/>
        <a:buFont typeface="Corbel" pitchFamily="34" charset="0"/>
        <a:buChar char="•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9584C2F-C475-406C-7F9A-0267888198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99875"/>
            <a:ext cx="9144000" cy="2387600"/>
          </a:xfrm>
        </p:spPr>
        <p:txBody>
          <a:bodyPr anchor="ctr">
            <a:noAutofit/>
          </a:bodyPr>
          <a:lstStyle/>
          <a:p>
            <a:r>
              <a:rPr lang="ja-JP" altLang="en-US" sz="6600" dirty="0"/>
              <a:t>米国トウモロコシ</a:t>
            </a:r>
            <a:br>
              <a:rPr lang="en-US" altLang="ja-JP" sz="6600" dirty="0"/>
            </a:br>
            <a:r>
              <a:rPr lang="ja-JP" altLang="en-US" sz="6600" dirty="0"/>
              <a:t>アップデート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A579F65D-546E-DD89-C6E7-5665455F74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548518"/>
            <a:ext cx="9144000" cy="1655762"/>
          </a:xfrm>
        </p:spPr>
        <p:txBody>
          <a:bodyPr>
            <a:normAutofit/>
          </a:bodyPr>
          <a:lstStyle/>
          <a:p>
            <a:r>
              <a:rPr lang="en-US" altLang="ja-JP" sz="4800" dirty="0">
                <a:latin typeface="Arial" panose="020B0604020202020204" pitchFamily="34" charset="0"/>
                <a:cs typeface="Arial" panose="020B0604020202020204" pitchFamily="34" charset="0"/>
              </a:rPr>
              <a:t>2026</a:t>
            </a:r>
            <a:r>
              <a:rPr lang="ja-JP" altLang="en-US" sz="4800" dirty="0">
                <a:latin typeface="Arial" panose="020B0604020202020204" pitchFamily="34" charset="0"/>
                <a:cs typeface="Arial" panose="020B0604020202020204" pitchFamily="34" charset="0"/>
              </a:rPr>
              <a:t>年</a:t>
            </a:r>
            <a:r>
              <a:rPr lang="en-US" altLang="ja-JP" sz="48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ja-JP" altLang="en-US" sz="4800" dirty="0">
                <a:latin typeface="Arial" panose="020B0604020202020204" pitchFamily="34" charset="0"/>
                <a:cs typeface="Arial" panose="020B0604020202020204" pitchFamily="34" charset="0"/>
              </a:rPr>
              <a:t>月</a:t>
            </a:r>
            <a:r>
              <a:rPr lang="en-US" altLang="ja-JP" sz="4800" dirty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r>
              <a:rPr lang="ja-JP" altLang="en-US" sz="4800" dirty="0">
                <a:latin typeface="Arial" panose="020B0604020202020204" pitchFamily="34" charset="0"/>
                <a:cs typeface="Arial" panose="020B0604020202020204" pitchFamily="34" charset="0"/>
              </a:rPr>
              <a:t>日 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37EEC77B-8690-58E1-5E8B-84451EE1F6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l="12863" r="24511"/>
          <a:stretch/>
        </p:blipFill>
        <p:spPr>
          <a:xfrm>
            <a:off x="7897092" y="0"/>
            <a:ext cx="4294908" cy="6858000"/>
          </a:xfrm>
          <a:prstGeom prst="rect">
            <a:avLst/>
          </a:prstGeom>
          <a:effectLst>
            <a:softEdge rad="673100"/>
          </a:effectLst>
        </p:spPr>
      </p:pic>
    </p:spTree>
    <p:extLst>
      <p:ext uri="{BB962C8B-B14F-4D97-AF65-F5344CB8AC3E}">
        <p14:creationId xmlns:p14="http://schemas.microsoft.com/office/powerpoint/2010/main" val="152190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3F508E-769A-FA8F-C6A1-069B4DA9FF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08E92-5AD6-B6D5-6B79-9A0AE97F7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938" y="579973"/>
            <a:ext cx="10515600" cy="655260"/>
          </a:xfrm>
        </p:spPr>
        <p:txBody>
          <a:bodyPr/>
          <a:lstStyle/>
          <a:p>
            <a:r>
              <a:rPr lang="en-US" altLang="ja-JP" sz="32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ja-JP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月</a:t>
            </a:r>
            <a:r>
              <a:rPr lang="en-US" altLang="ja-JP" sz="3200" dirty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ja-JP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日付</a:t>
            </a:r>
            <a:r>
              <a:rPr lang="ja-JP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トウモロコシ</a:t>
            </a:r>
            <a:r>
              <a:rPr lang="ja-JP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発芽</a:t>
            </a:r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reeform 5">
            <a:extLst>
              <a:ext uri="{FF2B5EF4-FFF2-40B4-BE49-F238E27FC236}">
                <a16:creationId xmlns:a16="http://schemas.microsoft.com/office/drawing/2014/main" id="{43E98E60-B24B-390F-7D9C-7185CA7F77B9}"/>
              </a:ext>
            </a:extLst>
          </p:cNvPr>
          <p:cNvSpPr>
            <a:spLocks/>
          </p:cNvSpPr>
          <p:nvPr/>
        </p:nvSpPr>
        <p:spPr bwMode="auto">
          <a:xfrm>
            <a:off x="2797176" y="4308699"/>
            <a:ext cx="2057400" cy="2138362"/>
          </a:xfrm>
          <a:custGeom>
            <a:avLst/>
            <a:gdLst>
              <a:gd name="T0" fmla="*/ 2147483647 w 315"/>
              <a:gd name="T1" fmla="*/ 2147483647 h 313"/>
              <a:gd name="T2" fmla="*/ 2147483647 w 315"/>
              <a:gd name="T3" fmla="*/ 2147483647 h 313"/>
              <a:gd name="T4" fmla="*/ 2147483647 w 315"/>
              <a:gd name="T5" fmla="*/ 2147483647 h 313"/>
              <a:gd name="T6" fmla="*/ 2147483647 w 315"/>
              <a:gd name="T7" fmla="*/ 2147483647 h 313"/>
              <a:gd name="T8" fmla="*/ 2147483647 w 315"/>
              <a:gd name="T9" fmla="*/ 2147483647 h 313"/>
              <a:gd name="T10" fmla="*/ 2147483647 w 315"/>
              <a:gd name="T11" fmla="*/ 2147483647 h 313"/>
              <a:gd name="T12" fmla="*/ 2147483647 w 315"/>
              <a:gd name="T13" fmla="*/ 2147483647 h 313"/>
              <a:gd name="T14" fmla="*/ 2147483647 w 315"/>
              <a:gd name="T15" fmla="*/ 2147483647 h 313"/>
              <a:gd name="T16" fmla="*/ 2147483647 w 315"/>
              <a:gd name="T17" fmla="*/ 2147483647 h 313"/>
              <a:gd name="T18" fmla="*/ 2147483647 w 315"/>
              <a:gd name="T19" fmla="*/ 2147483647 h 313"/>
              <a:gd name="T20" fmla="*/ 2147483647 w 315"/>
              <a:gd name="T21" fmla="*/ 2147483647 h 313"/>
              <a:gd name="T22" fmla="*/ 2147483647 w 315"/>
              <a:gd name="T23" fmla="*/ 2147483647 h 313"/>
              <a:gd name="T24" fmla="*/ 2147483647 w 315"/>
              <a:gd name="T25" fmla="*/ 2147483647 h 313"/>
              <a:gd name="T26" fmla="*/ 2147483647 w 315"/>
              <a:gd name="T27" fmla="*/ 2147483647 h 313"/>
              <a:gd name="T28" fmla="*/ 2147483647 w 315"/>
              <a:gd name="T29" fmla="*/ 2147483647 h 313"/>
              <a:gd name="T30" fmla="*/ 2147483647 w 315"/>
              <a:gd name="T31" fmla="*/ 2147483647 h 313"/>
              <a:gd name="T32" fmla="*/ 2147483647 w 315"/>
              <a:gd name="T33" fmla="*/ 2147483647 h 313"/>
              <a:gd name="T34" fmla="*/ 2147483647 w 315"/>
              <a:gd name="T35" fmla="*/ 2147483647 h 313"/>
              <a:gd name="T36" fmla="*/ 2147483647 w 315"/>
              <a:gd name="T37" fmla="*/ 2147483647 h 313"/>
              <a:gd name="T38" fmla="*/ 2147483647 w 315"/>
              <a:gd name="T39" fmla="*/ 2147483647 h 313"/>
              <a:gd name="T40" fmla="*/ 2147483647 w 315"/>
              <a:gd name="T41" fmla="*/ 2147483647 h 313"/>
              <a:gd name="T42" fmla="*/ 2147483647 w 315"/>
              <a:gd name="T43" fmla="*/ 2147483647 h 313"/>
              <a:gd name="T44" fmla="*/ 2147483647 w 315"/>
              <a:gd name="T45" fmla="*/ 2147483647 h 313"/>
              <a:gd name="T46" fmla="*/ 2147483647 w 315"/>
              <a:gd name="T47" fmla="*/ 2147483647 h 313"/>
              <a:gd name="T48" fmla="*/ 0 w 315"/>
              <a:gd name="T49" fmla="*/ 2147483647 h 313"/>
              <a:gd name="T50" fmla="*/ 2147483647 w 315"/>
              <a:gd name="T51" fmla="*/ 2147483647 h 313"/>
              <a:gd name="T52" fmla="*/ 2147483647 w 315"/>
              <a:gd name="T53" fmla="*/ 2147483647 h 313"/>
              <a:gd name="T54" fmla="*/ 2147483647 w 315"/>
              <a:gd name="T55" fmla="*/ 2147483647 h 313"/>
              <a:gd name="T56" fmla="*/ 2147483647 w 315"/>
              <a:gd name="T57" fmla="*/ 2147483647 h 313"/>
              <a:gd name="T58" fmla="*/ 2147483647 w 315"/>
              <a:gd name="T59" fmla="*/ 2147483647 h 313"/>
              <a:gd name="T60" fmla="*/ 2147483647 w 315"/>
              <a:gd name="T61" fmla="*/ 2147483647 h 313"/>
              <a:gd name="T62" fmla="*/ 2147483647 w 315"/>
              <a:gd name="T63" fmla="*/ 2147483647 h 313"/>
              <a:gd name="T64" fmla="*/ 2147483647 w 315"/>
              <a:gd name="T65" fmla="*/ 2147483647 h 313"/>
              <a:gd name="T66" fmla="*/ 2147483647 w 315"/>
              <a:gd name="T67" fmla="*/ 2147483647 h 31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315"/>
              <a:gd name="T103" fmla="*/ 0 h 313"/>
              <a:gd name="T104" fmla="*/ 315 w 315"/>
              <a:gd name="T105" fmla="*/ 313 h 313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315" h="313">
                <a:moveTo>
                  <a:pt x="284" y="79"/>
                </a:moveTo>
                <a:lnTo>
                  <a:pt x="296" y="85"/>
                </a:lnTo>
                <a:lnTo>
                  <a:pt x="296" y="104"/>
                </a:lnTo>
                <a:lnTo>
                  <a:pt x="298" y="129"/>
                </a:lnTo>
                <a:lnTo>
                  <a:pt x="302" y="135"/>
                </a:lnTo>
                <a:lnTo>
                  <a:pt x="305" y="147"/>
                </a:lnTo>
                <a:lnTo>
                  <a:pt x="314" y="162"/>
                </a:lnTo>
                <a:lnTo>
                  <a:pt x="309" y="177"/>
                </a:lnTo>
                <a:lnTo>
                  <a:pt x="309" y="193"/>
                </a:lnTo>
                <a:lnTo>
                  <a:pt x="301" y="196"/>
                </a:lnTo>
                <a:lnTo>
                  <a:pt x="292" y="206"/>
                </a:lnTo>
                <a:lnTo>
                  <a:pt x="286" y="205"/>
                </a:lnTo>
                <a:lnTo>
                  <a:pt x="288" y="196"/>
                </a:lnTo>
                <a:lnTo>
                  <a:pt x="281" y="196"/>
                </a:lnTo>
                <a:lnTo>
                  <a:pt x="280" y="202"/>
                </a:lnTo>
                <a:lnTo>
                  <a:pt x="282" y="209"/>
                </a:lnTo>
                <a:lnTo>
                  <a:pt x="273" y="219"/>
                </a:lnTo>
                <a:lnTo>
                  <a:pt x="259" y="229"/>
                </a:lnTo>
                <a:lnTo>
                  <a:pt x="247" y="234"/>
                </a:lnTo>
                <a:lnTo>
                  <a:pt x="244" y="232"/>
                </a:lnTo>
                <a:lnTo>
                  <a:pt x="237" y="235"/>
                </a:lnTo>
                <a:lnTo>
                  <a:pt x="238" y="240"/>
                </a:lnTo>
                <a:lnTo>
                  <a:pt x="232" y="240"/>
                </a:lnTo>
                <a:lnTo>
                  <a:pt x="235" y="245"/>
                </a:lnTo>
                <a:lnTo>
                  <a:pt x="224" y="266"/>
                </a:lnTo>
                <a:lnTo>
                  <a:pt x="214" y="266"/>
                </a:lnTo>
                <a:lnTo>
                  <a:pt x="221" y="271"/>
                </a:lnTo>
                <a:lnTo>
                  <a:pt x="222" y="275"/>
                </a:lnTo>
                <a:lnTo>
                  <a:pt x="226" y="274"/>
                </a:lnTo>
                <a:lnTo>
                  <a:pt x="231" y="309"/>
                </a:lnTo>
                <a:lnTo>
                  <a:pt x="224" y="312"/>
                </a:lnTo>
                <a:lnTo>
                  <a:pt x="218" y="306"/>
                </a:lnTo>
                <a:lnTo>
                  <a:pt x="209" y="306"/>
                </a:lnTo>
                <a:lnTo>
                  <a:pt x="182" y="290"/>
                </a:lnTo>
                <a:lnTo>
                  <a:pt x="167" y="261"/>
                </a:lnTo>
                <a:lnTo>
                  <a:pt x="146" y="241"/>
                </a:lnTo>
                <a:lnTo>
                  <a:pt x="142" y="231"/>
                </a:lnTo>
                <a:lnTo>
                  <a:pt x="125" y="204"/>
                </a:lnTo>
                <a:lnTo>
                  <a:pt x="109" y="200"/>
                </a:lnTo>
                <a:lnTo>
                  <a:pt x="93" y="203"/>
                </a:lnTo>
                <a:lnTo>
                  <a:pt x="88" y="212"/>
                </a:lnTo>
                <a:lnTo>
                  <a:pt x="78" y="217"/>
                </a:lnTo>
                <a:lnTo>
                  <a:pt x="72" y="225"/>
                </a:lnTo>
                <a:lnTo>
                  <a:pt x="50" y="206"/>
                </a:lnTo>
                <a:lnTo>
                  <a:pt x="40" y="195"/>
                </a:lnTo>
                <a:lnTo>
                  <a:pt x="32" y="178"/>
                </a:lnTo>
                <a:lnTo>
                  <a:pt x="22" y="172"/>
                </a:lnTo>
                <a:lnTo>
                  <a:pt x="16" y="161"/>
                </a:lnTo>
                <a:lnTo>
                  <a:pt x="9" y="152"/>
                </a:lnTo>
                <a:lnTo>
                  <a:pt x="0" y="141"/>
                </a:lnTo>
                <a:lnTo>
                  <a:pt x="0" y="135"/>
                </a:lnTo>
                <a:lnTo>
                  <a:pt x="83" y="135"/>
                </a:lnTo>
                <a:lnTo>
                  <a:pt x="86" y="0"/>
                </a:lnTo>
                <a:lnTo>
                  <a:pt x="156" y="3"/>
                </a:lnTo>
                <a:lnTo>
                  <a:pt x="157" y="62"/>
                </a:lnTo>
                <a:lnTo>
                  <a:pt x="162" y="65"/>
                </a:lnTo>
                <a:lnTo>
                  <a:pt x="168" y="64"/>
                </a:lnTo>
                <a:lnTo>
                  <a:pt x="175" y="68"/>
                </a:lnTo>
                <a:lnTo>
                  <a:pt x="197" y="73"/>
                </a:lnTo>
                <a:lnTo>
                  <a:pt x="203" y="71"/>
                </a:lnTo>
                <a:lnTo>
                  <a:pt x="214" y="77"/>
                </a:lnTo>
                <a:lnTo>
                  <a:pt x="224" y="76"/>
                </a:lnTo>
                <a:lnTo>
                  <a:pt x="232" y="79"/>
                </a:lnTo>
                <a:lnTo>
                  <a:pt x="239" y="76"/>
                </a:lnTo>
                <a:lnTo>
                  <a:pt x="244" y="80"/>
                </a:lnTo>
                <a:lnTo>
                  <a:pt x="252" y="75"/>
                </a:lnTo>
                <a:lnTo>
                  <a:pt x="274" y="74"/>
                </a:lnTo>
                <a:lnTo>
                  <a:pt x="277" y="78"/>
                </a:lnTo>
                <a:lnTo>
                  <a:pt x="284" y="79"/>
                </a:lnTo>
              </a:path>
            </a:pathLst>
          </a:custGeom>
          <a:solidFill>
            <a:srgbClr val="5D9732"/>
          </a:solidFill>
          <a:ln w="285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" name="Freeform 6">
            <a:extLst>
              <a:ext uri="{FF2B5EF4-FFF2-40B4-BE49-F238E27FC236}">
                <a16:creationId xmlns:a16="http://schemas.microsoft.com/office/drawing/2014/main" id="{A54FBE58-AB60-D2AF-82CD-3BBC3A41A165}"/>
              </a:ext>
            </a:extLst>
          </p:cNvPr>
          <p:cNvSpPr>
            <a:spLocks/>
          </p:cNvSpPr>
          <p:nvPr/>
        </p:nvSpPr>
        <p:spPr bwMode="auto">
          <a:xfrm>
            <a:off x="5645151" y="5170711"/>
            <a:ext cx="1492250" cy="1112838"/>
          </a:xfrm>
          <a:custGeom>
            <a:avLst/>
            <a:gdLst>
              <a:gd name="T0" fmla="*/ 2147483647 w 229"/>
              <a:gd name="T1" fmla="*/ 2147483647 h 163"/>
              <a:gd name="T2" fmla="*/ 2147483647 w 229"/>
              <a:gd name="T3" fmla="*/ 2147483647 h 163"/>
              <a:gd name="T4" fmla="*/ 2147483647 w 229"/>
              <a:gd name="T5" fmla="*/ 2147483647 h 163"/>
              <a:gd name="T6" fmla="*/ 2147483647 w 229"/>
              <a:gd name="T7" fmla="*/ 2147483647 h 163"/>
              <a:gd name="T8" fmla="*/ 2147483647 w 229"/>
              <a:gd name="T9" fmla="*/ 2147483647 h 163"/>
              <a:gd name="T10" fmla="*/ 2147483647 w 229"/>
              <a:gd name="T11" fmla="*/ 2147483647 h 163"/>
              <a:gd name="T12" fmla="*/ 2147483647 w 229"/>
              <a:gd name="T13" fmla="*/ 2147483647 h 163"/>
              <a:gd name="T14" fmla="*/ 2147483647 w 229"/>
              <a:gd name="T15" fmla="*/ 2147483647 h 163"/>
              <a:gd name="T16" fmla="*/ 2147483647 w 229"/>
              <a:gd name="T17" fmla="*/ 2147483647 h 163"/>
              <a:gd name="T18" fmla="*/ 2147483647 w 229"/>
              <a:gd name="T19" fmla="*/ 2147483647 h 163"/>
              <a:gd name="T20" fmla="*/ 2147483647 w 229"/>
              <a:gd name="T21" fmla="*/ 2147483647 h 163"/>
              <a:gd name="T22" fmla="*/ 2147483647 w 229"/>
              <a:gd name="T23" fmla="*/ 2147483647 h 163"/>
              <a:gd name="T24" fmla="*/ 2147483647 w 229"/>
              <a:gd name="T25" fmla="*/ 2147483647 h 163"/>
              <a:gd name="T26" fmla="*/ 2147483647 w 229"/>
              <a:gd name="T27" fmla="*/ 2147483647 h 163"/>
              <a:gd name="T28" fmla="*/ 2147483647 w 229"/>
              <a:gd name="T29" fmla="*/ 2147483647 h 163"/>
              <a:gd name="T30" fmla="*/ 2147483647 w 229"/>
              <a:gd name="T31" fmla="*/ 2147483647 h 163"/>
              <a:gd name="T32" fmla="*/ 2147483647 w 229"/>
              <a:gd name="T33" fmla="*/ 2147483647 h 163"/>
              <a:gd name="T34" fmla="*/ 2147483647 w 229"/>
              <a:gd name="T35" fmla="*/ 2147483647 h 163"/>
              <a:gd name="T36" fmla="*/ 2147483647 w 229"/>
              <a:gd name="T37" fmla="*/ 2147483647 h 163"/>
              <a:gd name="T38" fmla="*/ 2147483647 w 229"/>
              <a:gd name="T39" fmla="*/ 2147483647 h 163"/>
              <a:gd name="T40" fmla="*/ 2147483647 w 229"/>
              <a:gd name="T41" fmla="*/ 2147483647 h 163"/>
              <a:gd name="T42" fmla="*/ 2147483647 w 229"/>
              <a:gd name="T43" fmla="*/ 2147483647 h 163"/>
              <a:gd name="T44" fmla="*/ 2147483647 w 229"/>
              <a:gd name="T45" fmla="*/ 2147483647 h 163"/>
              <a:gd name="T46" fmla="*/ 2147483647 w 229"/>
              <a:gd name="T47" fmla="*/ 2147483647 h 163"/>
              <a:gd name="T48" fmla="*/ 2147483647 w 229"/>
              <a:gd name="T49" fmla="*/ 2147483647 h 163"/>
              <a:gd name="T50" fmla="*/ 2147483647 w 229"/>
              <a:gd name="T51" fmla="*/ 2147483647 h 163"/>
              <a:gd name="T52" fmla="*/ 2147483647 w 229"/>
              <a:gd name="T53" fmla="*/ 2147483647 h 163"/>
              <a:gd name="T54" fmla="*/ 2147483647 w 229"/>
              <a:gd name="T55" fmla="*/ 2147483647 h 163"/>
              <a:gd name="T56" fmla="*/ 2147483647 w 229"/>
              <a:gd name="T57" fmla="*/ 2147483647 h 163"/>
              <a:gd name="T58" fmla="*/ 2147483647 w 229"/>
              <a:gd name="T59" fmla="*/ 2147483647 h 163"/>
              <a:gd name="T60" fmla="*/ 2147483647 w 229"/>
              <a:gd name="T61" fmla="*/ 2147483647 h 163"/>
              <a:gd name="T62" fmla="*/ 2147483647 w 229"/>
              <a:gd name="T63" fmla="*/ 2147483647 h 163"/>
              <a:gd name="T64" fmla="*/ 2147483647 w 229"/>
              <a:gd name="T65" fmla="*/ 2147483647 h 163"/>
              <a:gd name="T66" fmla="*/ 2147483647 w 229"/>
              <a:gd name="T67" fmla="*/ 2147483647 h 163"/>
              <a:gd name="T68" fmla="*/ 2147483647 w 229"/>
              <a:gd name="T69" fmla="*/ 2147483647 h 163"/>
              <a:gd name="T70" fmla="*/ 2147483647 w 229"/>
              <a:gd name="T71" fmla="*/ 2147483647 h 163"/>
              <a:gd name="T72" fmla="*/ 2147483647 w 229"/>
              <a:gd name="T73" fmla="*/ 2147483647 h 163"/>
              <a:gd name="T74" fmla="*/ 2147483647 w 229"/>
              <a:gd name="T75" fmla="*/ 2147483647 h 163"/>
              <a:gd name="T76" fmla="*/ 2147483647 w 229"/>
              <a:gd name="T77" fmla="*/ 2147483647 h 163"/>
              <a:gd name="T78" fmla="*/ 2147483647 w 229"/>
              <a:gd name="T79" fmla="*/ 2147483647 h 163"/>
              <a:gd name="T80" fmla="*/ 2147483647 w 229"/>
              <a:gd name="T81" fmla="*/ 2147483647 h 163"/>
              <a:gd name="T82" fmla="*/ 2147483647 w 229"/>
              <a:gd name="T83" fmla="*/ 2147483647 h 163"/>
              <a:gd name="T84" fmla="*/ 2147483647 w 229"/>
              <a:gd name="T85" fmla="*/ 2147483647 h 163"/>
              <a:gd name="T86" fmla="*/ 2147483647 w 229"/>
              <a:gd name="T87" fmla="*/ 2147483647 h 163"/>
              <a:gd name="T88" fmla="*/ 0 w 229"/>
              <a:gd name="T89" fmla="*/ 2147483647 h 163"/>
              <a:gd name="T90" fmla="*/ 2147483647 w 229"/>
              <a:gd name="T91" fmla="*/ 2147483647 h 163"/>
              <a:gd name="T92" fmla="*/ 2147483647 w 229"/>
              <a:gd name="T93" fmla="*/ 2147483647 h 163"/>
              <a:gd name="T94" fmla="*/ 2147483647 w 229"/>
              <a:gd name="T95" fmla="*/ 2147483647 h 163"/>
              <a:gd name="T96" fmla="*/ 2147483647 w 229"/>
              <a:gd name="T97" fmla="*/ 2147483647 h 163"/>
              <a:gd name="T98" fmla="*/ 2147483647 w 229"/>
              <a:gd name="T99" fmla="*/ 2147483647 h 163"/>
              <a:gd name="T100" fmla="*/ 2147483647 w 229"/>
              <a:gd name="T101" fmla="*/ 0 h 163"/>
              <a:gd name="T102" fmla="*/ 2147483647 w 229"/>
              <a:gd name="T103" fmla="*/ 2147483647 h 163"/>
              <a:gd name="T104" fmla="*/ 2147483647 w 229"/>
              <a:gd name="T105" fmla="*/ 2147483647 h 163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29"/>
              <a:gd name="T160" fmla="*/ 0 h 163"/>
              <a:gd name="T161" fmla="*/ 229 w 229"/>
              <a:gd name="T162" fmla="*/ 163 h 163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29" h="163">
                <a:moveTo>
                  <a:pt x="170" y="5"/>
                </a:moveTo>
                <a:lnTo>
                  <a:pt x="175" y="23"/>
                </a:lnTo>
                <a:lnTo>
                  <a:pt x="195" y="53"/>
                </a:lnTo>
                <a:lnTo>
                  <a:pt x="203" y="53"/>
                </a:lnTo>
                <a:lnTo>
                  <a:pt x="205" y="68"/>
                </a:lnTo>
                <a:lnTo>
                  <a:pt x="221" y="97"/>
                </a:lnTo>
                <a:lnTo>
                  <a:pt x="225" y="121"/>
                </a:lnTo>
                <a:lnTo>
                  <a:pt x="228" y="138"/>
                </a:lnTo>
                <a:lnTo>
                  <a:pt x="225" y="145"/>
                </a:lnTo>
                <a:lnTo>
                  <a:pt x="219" y="160"/>
                </a:lnTo>
                <a:lnTo>
                  <a:pt x="214" y="158"/>
                </a:lnTo>
                <a:lnTo>
                  <a:pt x="207" y="162"/>
                </a:lnTo>
                <a:lnTo>
                  <a:pt x="200" y="152"/>
                </a:lnTo>
                <a:lnTo>
                  <a:pt x="182" y="138"/>
                </a:lnTo>
                <a:lnTo>
                  <a:pt x="176" y="122"/>
                </a:lnTo>
                <a:lnTo>
                  <a:pt x="167" y="117"/>
                </a:lnTo>
                <a:lnTo>
                  <a:pt x="158" y="107"/>
                </a:lnTo>
                <a:lnTo>
                  <a:pt x="153" y="90"/>
                </a:lnTo>
                <a:lnTo>
                  <a:pt x="148" y="90"/>
                </a:lnTo>
                <a:lnTo>
                  <a:pt x="146" y="80"/>
                </a:lnTo>
                <a:lnTo>
                  <a:pt x="147" y="70"/>
                </a:lnTo>
                <a:lnTo>
                  <a:pt x="144" y="52"/>
                </a:lnTo>
                <a:lnTo>
                  <a:pt x="134" y="43"/>
                </a:lnTo>
                <a:lnTo>
                  <a:pt x="125" y="43"/>
                </a:lnTo>
                <a:lnTo>
                  <a:pt x="121" y="35"/>
                </a:lnTo>
                <a:lnTo>
                  <a:pt x="102" y="34"/>
                </a:lnTo>
                <a:lnTo>
                  <a:pt x="99" y="39"/>
                </a:lnTo>
                <a:lnTo>
                  <a:pt x="82" y="46"/>
                </a:lnTo>
                <a:lnTo>
                  <a:pt x="78" y="40"/>
                </a:lnTo>
                <a:lnTo>
                  <a:pt x="71" y="38"/>
                </a:lnTo>
                <a:lnTo>
                  <a:pt x="69" y="34"/>
                </a:lnTo>
                <a:lnTo>
                  <a:pt x="65" y="36"/>
                </a:lnTo>
                <a:lnTo>
                  <a:pt x="58" y="33"/>
                </a:lnTo>
                <a:lnTo>
                  <a:pt x="55" y="30"/>
                </a:lnTo>
                <a:lnTo>
                  <a:pt x="43" y="34"/>
                </a:lnTo>
                <a:lnTo>
                  <a:pt x="39" y="30"/>
                </a:lnTo>
                <a:lnTo>
                  <a:pt x="34" y="36"/>
                </a:lnTo>
                <a:lnTo>
                  <a:pt x="25" y="34"/>
                </a:lnTo>
                <a:lnTo>
                  <a:pt x="22" y="39"/>
                </a:lnTo>
                <a:lnTo>
                  <a:pt x="15" y="39"/>
                </a:lnTo>
                <a:lnTo>
                  <a:pt x="16" y="34"/>
                </a:lnTo>
                <a:lnTo>
                  <a:pt x="13" y="29"/>
                </a:lnTo>
                <a:lnTo>
                  <a:pt x="12" y="36"/>
                </a:lnTo>
                <a:lnTo>
                  <a:pt x="2" y="37"/>
                </a:lnTo>
                <a:lnTo>
                  <a:pt x="0" y="21"/>
                </a:lnTo>
                <a:lnTo>
                  <a:pt x="83" y="7"/>
                </a:lnTo>
                <a:lnTo>
                  <a:pt x="87" y="15"/>
                </a:lnTo>
                <a:lnTo>
                  <a:pt x="153" y="6"/>
                </a:lnTo>
                <a:lnTo>
                  <a:pt x="156" y="10"/>
                </a:lnTo>
                <a:lnTo>
                  <a:pt x="158" y="10"/>
                </a:lnTo>
                <a:lnTo>
                  <a:pt x="161" y="0"/>
                </a:lnTo>
                <a:lnTo>
                  <a:pt x="164" y="3"/>
                </a:lnTo>
                <a:lnTo>
                  <a:pt x="170" y="5"/>
                </a:lnTo>
              </a:path>
            </a:pathLst>
          </a:custGeom>
          <a:solidFill>
            <a:schemeClr val="bg2">
              <a:lumMod val="90000"/>
            </a:schemeClr>
          </a:solidFill>
          <a:ln w="285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5" name="Freeform 7">
            <a:extLst>
              <a:ext uri="{FF2B5EF4-FFF2-40B4-BE49-F238E27FC236}">
                <a16:creationId xmlns:a16="http://schemas.microsoft.com/office/drawing/2014/main" id="{DF1DA6AC-25F9-B326-54AA-32D58F06B7DE}"/>
              </a:ext>
            </a:extLst>
          </p:cNvPr>
          <p:cNvSpPr>
            <a:spLocks/>
          </p:cNvSpPr>
          <p:nvPr/>
        </p:nvSpPr>
        <p:spPr bwMode="auto">
          <a:xfrm>
            <a:off x="411163" y="2730724"/>
            <a:ext cx="1206500" cy="2214562"/>
          </a:xfrm>
          <a:custGeom>
            <a:avLst/>
            <a:gdLst>
              <a:gd name="T0" fmla="*/ 2147483647 w 185"/>
              <a:gd name="T1" fmla="*/ 0 h 324"/>
              <a:gd name="T2" fmla="*/ 2147483647 w 185"/>
              <a:gd name="T3" fmla="*/ 2147483647 h 324"/>
              <a:gd name="T4" fmla="*/ 2147483647 w 185"/>
              <a:gd name="T5" fmla="*/ 2147483647 h 324"/>
              <a:gd name="T6" fmla="*/ 2147483647 w 185"/>
              <a:gd name="T7" fmla="*/ 2147483647 h 324"/>
              <a:gd name="T8" fmla="*/ 2147483647 w 185"/>
              <a:gd name="T9" fmla="*/ 2147483647 h 324"/>
              <a:gd name="T10" fmla="*/ 2147483647 w 185"/>
              <a:gd name="T11" fmla="*/ 2147483647 h 324"/>
              <a:gd name="T12" fmla="*/ 2147483647 w 185"/>
              <a:gd name="T13" fmla="*/ 2147483647 h 324"/>
              <a:gd name="T14" fmla="*/ 2147483647 w 185"/>
              <a:gd name="T15" fmla="*/ 2147483647 h 324"/>
              <a:gd name="T16" fmla="*/ 2147483647 w 185"/>
              <a:gd name="T17" fmla="*/ 2147483647 h 324"/>
              <a:gd name="T18" fmla="*/ 2147483647 w 185"/>
              <a:gd name="T19" fmla="*/ 2147483647 h 324"/>
              <a:gd name="T20" fmla="*/ 2147483647 w 185"/>
              <a:gd name="T21" fmla="*/ 2147483647 h 324"/>
              <a:gd name="T22" fmla="*/ 2147483647 w 185"/>
              <a:gd name="T23" fmla="*/ 2147483647 h 324"/>
              <a:gd name="T24" fmla="*/ 2147483647 w 185"/>
              <a:gd name="T25" fmla="*/ 2147483647 h 324"/>
              <a:gd name="T26" fmla="*/ 2147483647 w 185"/>
              <a:gd name="T27" fmla="*/ 2147483647 h 324"/>
              <a:gd name="T28" fmla="*/ 2147483647 w 185"/>
              <a:gd name="T29" fmla="*/ 2147483647 h 324"/>
              <a:gd name="T30" fmla="*/ 2147483647 w 185"/>
              <a:gd name="T31" fmla="*/ 2147483647 h 324"/>
              <a:gd name="T32" fmla="*/ 2147483647 w 185"/>
              <a:gd name="T33" fmla="*/ 2147483647 h 324"/>
              <a:gd name="T34" fmla="*/ 2147483647 w 185"/>
              <a:gd name="T35" fmla="*/ 2147483647 h 324"/>
              <a:gd name="T36" fmla="*/ 2147483647 w 185"/>
              <a:gd name="T37" fmla="*/ 2147483647 h 324"/>
              <a:gd name="T38" fmla="*/ 2147483647 w 185"/>
              <a:gd name="T39" fmla="*/ 2147483647 h 324"/>
              <a:gd name="T40" fmla="*/ 2147483647 w 185"/>
              <a:gd name="T41" fmla="*/ 2147483647 h 324"/>
              <a:gd name="T42" fmla="*/ 2147483647 w 185"/>
              <a:gd name="T43" fmla="*/ 2147483647 h 324"/>
              <a:gd name="T44" fmla="*/ 2147483647 w 185"/>
              <a:gd name="T45" fmla="*/ 2147483647 h 324"/>
              <a:gd name="T46" fmla="*/ 2147483647 w 185"/>
              <a:gd name="T47" fmla="*/ 2147483647 h 324"/>
              <a:gd name="T48" fmla="*/ 2147483647 w 185"/>
              <a:gd name="T49" fmla="*/ 2147483647 h 324"/>
              <a:gd name="T50" fmla="*/ 2147483647 w 185"/>
              <a:gd name="T51" fmla="*/ 2147483647 h 324"/>
              <a:gd name="T52" fmla="*/ 2147483647 w 185"/>
              <a:gd name="T53" fmla="*/ 2147483647 h 324"/>
              <a:gd name="T54" fmla="*/ 2147483647 w 185"/>
              <a:gd name="T55" fmla="*/ 2147483647 h 324"/>
              <a:gd name="T56" fmla="*/ 2147483647 w 185"/>
              <a:gd name="T57" fmla="*/ 2147483647 h 324"/>
              <a:gd name="T58" fmla="*/ 2147483647 w 185"/>
              <a:gd name="T59" fmla="*/ 2147483647 h 324"/>
              <a:gd name="T60" fmla="*/ 2147483647 w 185"/>
              <a:gd name="T61" fmla="*/ 2147483647 h 324"/>
              <a:gd name="T62" fmla="*/ 2147483647 w 185"/>
              <a:gd name="T63" fmla="*/ 2147483647 h 324"/>
              <a:gd name="T64" fmla="*/ 2147483647 w 185"/>
              <a:gd name="T65" fmla="*/ 2147483647 h 324"/>
              <a:gd name="T66" fmla="*/ 2147483647 w 185"/>
              <a:gd name="T67" fmla="*/ 2147483647 h 324"/>
              <a:gd name="T68" fmla="*/ 2147483647 w 185"/>
              <a:gd name="T69" fmla="*/ 2147483647 h 324"/>
              <a:gd name="T70" fmla="*/ 2147483647 w 185"/>
              <a:gd name="T71" fmla="*/ 2147483647 h 324"/>
              <a:gd name="T72" fmla="*/ 2147483647 w 185"/>
              <a:gd name="T73" fmla="*/ 2147483647 h 324"/>
              <a:gd name="T74" fmla="*/ 2147483647 w 185"/>
              <a:gd name="T75" fmla="*/ 2147483647 h 324"/>
              <a:gd name="T76" fmla="*/ 2147483647 w 185"/>
              <a:gd name="T77" fmla="*/ 2147483647 h 324"/>
              <a:gd name="T78" fmla="*/ 2147483647 w 185"/>
              <a:gd name="T79" fmla="*/ 2147483647 h 324"/>
              <a:gd name="T80" fmla="*/ 0 w 185"/>
              <a:gd name="T81" fmla="*/ 2147483647 h 324"/>
              <a:gd name="T82" fmla="*/ 2147483647 w 185"/>
              <a:gd name="T83" fmla="*/ 2147483647 h 324"/>
              <a:gd name="T84" fmla="*/ 2147483647 w 185"/>
              <a:gd name="T85" fmla="*/ 2147483647 h 324"/>
              <a:gd name="T86" fmla="*/ 2147483647 w 185"/>
              <a:gd name="T87" fmla="*/ 2147483647 h 324"/>
              <a:gd name="T88" fmla="*/ 2147483647 w 185"/>
              <a:gd name="T89" fmla="*/ 2147483647 h 324"/>
              <a:gd name="T90" fmla="*/ 2147483647 w 185"/>
              <a:gd name="T91" fmla="*/ 2147483647 h 324"/>
              <a:gd name="T92" fmla="*/ 2147483647 w 185"/>
              <a:gd name="T93" fmla="*/ 0 h 32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185"/>
              <a:gd name="T142" fmla="*/ 0 h 324"/>
              <a:gd name="T143" fmla="*/ 185 w 185"/>
              <a:gd name="T144" fmla="*/ 324 h 324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185" h="324">
                <a:moveTo>
                  <a:pt x="17" y="0"/>
                </a:moveTo>
                <a:lnTo>
                  <a:pt x="100" y="23"/>
                </a:lnTo>
                <a:lnTo>
                  <a:pt x="83" y="111"/>
                </a:lnTo>
                <a:lnTo>
                  <a:pt x="182" y="253"/>
                </a:lnTo>
                <a:lnTo>
                  <a:pt x="181" y="268"/>
                </a:lnTo>
                <a:lnTo>
                  <a:pt x="184" y="279"/>
                </a:lnTo>
                <a:lnTo>
                  <a:pt x="178" y="285"/>
                </a:lnTo>
                <a:lnTo>
                  <a:pt x="174" y="298"/>
                </a:lnTo>
                <a:lnTo>
                  <a:pt x="169" y="309"/>
                </a:lnTo>
                <a:lnTo>
                  <a:pt x="175" y="314"/>
                </a:lnTo>
                <a:lnTo>
                  <a:pt x="169" y="323"/>
                </a:lnTo>
                <a:lnTo>
                  <a:pt x="112" y="320"/>
                </a:lnTo>
                <a:lnTo>
                  <a:pt x="109" y="305"/>
                </a:lnTo>
                <a:lnTo>
                  <a:pt x="103" y="289"/>
                </a:lnTo>
                <a:lnTo>
                  <a:pt x="93" y="279"/>
                </a:lnTo>
                <a:lnTo>
                  <a:pt x="86" y="278"/>
                </a:lnTo>
                <a:lnTo>
                  <a:pt x="86" y="274"/>
                </a:lnTo>
                <a:lnTo>
                  <a:pt x="79" y="266"/>
                </a:lnTo>
                <a:lnTo>
                  <a:pt x="67" y="263"/>
                </a:lnTo>
                <a:lnTo>
                  <a:pt x="62" y="253"/>
                </a:lnTo>
                <a:lnTo>
                  <a:pt x="53" y="251"/>
                </a:lnTo>
                <a:lnTo>
                  <a:pt x="41" y="241"/>
                </a:lnTo>
                <a:lnTo>
                  <a:pt x="46" y="227"/>
                </a:lnTo>
                <a:lnTo>
                  <a:pt x="29" y="175"/>
                </a:lnTo>
                <a:lnTo>
                  <a:pt x="32" y="175"/>
                </a:lnTo>
                <a:lnTo>
                  <a:pt x="32" y="167"/>
                </a:lnTo>
                <a:lnTo>
                  <a:pt x="26" y="166"/>
                </a:lnTo>
                <a:lnTo>
                  <a:pt x="19" y="140"/>
                </a:lnTo>
                <a:lnTo>
                  <a:pt x="22" y="138"/>
                </a:lnTo>
                <a:lnTo>
                  <a:pt x="29" y="144"/>
                </a:lnTo>
                <a:lnTo>
                  <a:pt x="25" y="134"/>
                </a:lnTo>
                <a:lnTo>
                  <a:pt x="39" y="131"/>
                </a:lnTo>
                <a:lnTo>
                  <a:pt x="34" y="125"/>
                </a:lnTo>
                <a:lnTo>
                  <a:pt x="26" y="127"/>
                </a:lnTo>
                <a:lnTo>
                  <a:pt x="21" y="132"/>
                </a:lnTo>
                <a:lnTo>
                  <a:pt x="10" y="116"/>
                </a:lnTo>
                <a:lnTo>
                  <a:pt x="6" y="105"/>
                </a:lnTo>
                <a:lnTo>
                  <a:pt x="4" y="94"/>
                </a:lnTo>
                <a:lnTo>
                  <a:pt x="4" y="71"/>
                </a:lnTo>
                <a:lnTo>
                  <a:pt x="2" y="65"/>
                </a:lnTo>
                <a:lnTo>
                  <a:pt x="0" y="52"/>
                </a:lnTo>
                <a:lnTo>
                  <a:pt x="2" y="43"/>
                </a:lnTo>
                <a:lnTo>
                  <a:pt x="5" y="34"/>
                </a:lnTo>
                <a:lnTo>
                  <a:pt x="9" y="28"/>
                </a:lnTo>
                <a:lnTo>
                  <a:pt x="9" y="19"/>
                </a:lnTo>
                <a:lnTo>
                  <a:pt x="15" y="15"/>
                </a:lnTo>
                <a:lnTo>
                  <a:pt x="17" y="0"/>
                </a:lnTo>
              </a:path>
            </a:pathLst>
          </a:custGeom>
          <a:solidFill>
            <a:schemeClr val="bg2">
              <a:lumMod val="90000"/>
            </a:schemeClr>
          </a:solidFill>
          <a:ln w="285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6" name="Freeform 8">
            <a:extLst>
              <a:ext uri="{FF2B5EF4-FFF2-40B4-BE49-F238E27FC236}">
                <a16:creationId xmlns:a16="http://schemas.microsoft.com/office/drawing/2014/main" id="{0F26A42A-766A-A875-DD16-49929BB0EC58}"/>
              </a:ext>
            </a:extLst>
          </p:cNvPr>
          <p:cNvSpPr>
            <a:spLocks/>
          </p:cNvSpPr>
          <p:nvPr/>
        </p:nvSpPr>
        <p:spPr bwMode="auto">
          <a:xfrm>
            <a:off x="528638" y="1897286"/>
            <a:ext cx="1135063" cy="1085850"/>
          </a:xfrm>
          <a:custGeom>
            <a:avLst/>
            <a:gdLst>
              <a:gd name="T0" fmla="*/ 2147483647 w 174"/>
              <a:gd name="T1" fmla="*/ 2147483647 h 159"/>
              <a:gd name="T2" fmla="*/ 2147483647 w 174"/>
              <a:gd name="T3" fmla="*/ 2147483647 h 159"/>
              <a:gd name="T4" fmla="*/ 2147483647 w 174"/>
              <a:gd name="T5" fmla="*/ 2147483647 h 159"/>
              <a:gd name="T6" fmla="*/ 2147483647 w 174"/>
              <a:gd name="T7" fmla="*/ 2147483647 h 159"/>
              <a:gd name="T8" fmla="*/ 2147483647 w 174"/>
              <a:gd name="T9" fmla="*/ 2147483647 h 159"/>
              <a:gd name="T10" fmla="*/ 2147483647 w 174"/>
              <a:gd name="T11" fmla="*/ 2147483647 h 159"/>
              <a:gd name="T12" fmla="*/ 2147483647 w 174"/>
              <a:gd name="T13" fmla="*/ 2147483647 h 159"/>
              <a:gd name="T14" fmla="*/ 2147483647 w 174"/>
              <a:gd name="T15" fmla="*/ 2147483647 h 159"/>
              <a:gd name="T16" fmla="*/ 2147483647 w 174"/>
              <a:gd name="T17" fmla="*/ 2147483647 h 159"/>
              <a:gd name="T18" fmla="*/ 2147483647 w 174"/>
              <a:gd name="T19" fmla="*/ 2147483647 h 159"/>
              <a:gd name="T20" fmla="*/ 0 w 174"/>
              <a:gd name="T21" fmla="*/ 2147483647 h 159"/>
              <a:gd name="T22" fmla="*/ 0 w 174"/>
              <a:gd name="T23" fmla="*/ 2147483647 h 159"/>
              <a:gd name="T24" fmla="*/ 2147483647 w 174"/>
              <a:gd name="T25" fmla="*/ 2147483647 h 159"/>
              <a:gd name="T26" fmla="*/ 2147483647 w 174"/>
              <a:gd name="T27" fmla="*/ 2147483647 h 159"/>
              <a:gd name="T28" fmla="*/ 2147483647 w 174"/>
              <a:gd name="T29" fmla="*/ 2147483647 h 159"/>
              <a:gd name="T30" fmla="*/ 2147483647 w 174"/>
              <a:gd name="T31" fmla="*/ 0 h 159"/>
              <a:gd name="T32" fmla="*/ 2147483647 w 174"/>
              <a:gd name="T33" fmla="*/ 2147483647 h 159"/>
              <a:gd name="T34" fmla="*/ 2147483647 w 174"/>
              <a:gd name="T35" fmla="*/ 2147483647 h 159"/>
              <a:gd name="T36" fmla="*/ 2147483647 w 174"/>
              <a:gd name="T37" fmla="*/ 2147483647 h 159"/>
              <a:gd name="T38" fmla="*/ 2147483647 w 174"/>
              <a:gd name="T39" fmla="*/ 2147483647 h 159"/>
              <a:gd name="T40" fmla="*/ 2147483647 w 174"/>
              <a:gd name="T41" fmla="*/ 2147483647 h 159"/>
              <a:gd name="T42" fmla="*/ 2147483647 w 174"/>
              <a:gd name="T43" fmla="*/ 2147483647 h 159"/>
              <a:gd name="T44" fmla="*/ 2147483647 w 174"/>
              <a:gd name="T45" fmla="*/ 2147483647 h 159"/>
              <a:gd name="T46" fmla="*/ 2147483647 w 174"/>
              <a:gd name="T47" fmla="*/ 2147483647 h 159"/>
              <a:gd name="T48" fmla="*/ 2147483647 w 174"/>
              <a:gd name="T49" fmla="*/ 2147483647 h 159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74"/>
              <a:gd name="T76" fmla="*/ 0 h 159"/>
              <a:gd name="T77" fmla="*/ 174 w 174"/>
              <a:gd name="T78" fmla="*/ 159 h 159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74" h="159">
                <a:moveTo>
                  <a:pt x="171" y="43"/>
                </a:moveTo>
                <a:lnTo>
                  <a:pt x="173" y="52"/>
                </a:lnTo>
                <a:lnTo>
                  <a:pt x="171" y="60"/>
                </a:lnTo>
                <a:lnTo>
                  <a:pt x="164" y="72"/>
                </a:lnTo>
                <a:lnTo>
                  <a:pt x="156" y="85"/>
                </a:lnTo>
                <a:lnTo>
                  <a:pt x="156" y="92"/>
                </a:lnTo>
                <a:lnTo>
                  <a:pt x="161" y="98"/>
                </a:lnTo>
                <a:lnTo>
                  <a:pt x="151" y="120"/>
                </a:lnTo>
                <a:lnTo>
                  <a:pt x="144" y="158"/>
                </a:lnTo>
                <a:lnTo>
                  <a:pt x="82" y="144"/>
                </a:lnTo>
                <a:lnTo>
                  <a:pt x="0" y="121"/>
                </a:lnTo>
                <a:lnTo>
                  <a:pt x="0" y="91"/>
                </a:lnTo>
                <a:lnTo>
                  <a:pt x="6" y="78"/>
                </a:lnTo>
                <a:lnTo>
                  <a:pt x="17" y="65"/>
                </a:lnTo>
                <a:lnTo>
                  <a:pt x="18" y="56"/>
                </a:lnTo>
                <a:lnTo>
                  <a:pt x="40" y="0"/>
                </a:lnTo>
                <a:lnTo>
                  <a:pt x="45" y="2"/>
                </a:lnTo>
                <a:lnTo>
                  <a:pt x="57" y="7"/>
                </a:lnTo>
                <a:lnTo>
                  <a:pt x="58" y="17"/>
                </a:lnTo>
                <a:lnTo>
                  <a:pt x="63" y="24"/>
                </a:lnTo>
                <a:lnTo>
                  <a:pt x="82" y="26"/>
                </a:lnTo>
                <a:lnTo>
                  <a:pt x="87" y="30"/>
                </a:lnTo>
                <a:lnTo>
                  <a:pt x="135" y="35"/>
                </a:lnTo>
                <a:lnTo>
                  <a:pt x="139" y="33"/>
                </a:lnTo>
                <a:lnTo>
                  <a:pt x="171" y="43"/>
                </a:lnTo>
              </a:path>
            </a:pathLst>
          </a:custGeom>
          <a:solidFill>
            <a:schemeClr val="bg2">
              <a:lumMod val="90000"/>
            </a:schemeClr>
          </a:solidFill>
          <a:ln w="285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7" name="Freeform 9">
            <a:extLst>
              <a:ext uri="{FF2B5EF4-FFF2-40B4-BE49-F238E27FC236}">
                <a16:creationId xmlns:a16="http://schemas.microsoft.com/office/drawing/2014/main" id="{0670C92B-716E-3F76-DC69-8D17EFBD711B}"/>
              </a:ext>
            </a:extLst>
          </p:cNvPr>
          <p:cNvSpPr>
            <a:spLocks/>
          </p:cNvSpPr>
          <p:nvPr/>
        </p:nvSpPr>
        <p:spPr bwMode="auto">
          <a:xfrm>
            <a:off x="4732338" y="4964338"/>
            <a:ext cx="865188" cy="777875"/>
          </a:xfrm>
          <a:custGeom>
            <a:avLst/>
            <a:gdLst>
              <a:gd name="T0" fmla="*/ 0 w 133"/>
              <a:gd name="T1" fmla="*/ 2147483647 h 114"/>
              <a:gd name="T2" fmla="*/ 2147483647 w 133"/>
              <a:gd name="T3" fmla="*/ 0 h 114"/>
              <a:gd name="T4" fmla="*/ 2147483647 w 133"/>
              <a:gd name="T5" fmla="*/ 2147483647 h 114"/>
              <a:gd name="T6" fmla="*/ 2147483647 w 133"/>
              <a:gd name="T7" fmla="*/ 2147483647 h 114"/>
              <a:gd name="T8" fmla="*/ 2147483647 w 133"/>
              <a:gd name="T9" fmla="*/ 2147483647 h 114"/>
              <a:gd name="T10" fmla="*/ 2147483647 w 133"/>
              <a:gd name="T11" fmla="*/ 2147483647 h 114"/>
              <a:gd name="T12" fmla="*/ 2147483647 w 133"/>
              <a:gd name="T13" fmla="*/ 2147483647 h 114"/>
              <a:gd name="T14" fmla="*/ 2147483647 w 133"/>
              <a:gd name="T15" fmla="*/ 2147483647 h 114"/>
              <a:gd name="T16" fmla="*/ 2147483647 w 133"/>
              <a:gd name="T17" fmla="*/ 2147483647 h 114"/>
              <a:gd name="T18" fmla="*/ 2147483647 w 133"/>
              <a:gd name="T19" fmla="*/ 2147483647 h 114"/>
              <a:gd name="T20" fmla="*/ 2147483647 w 133"/>
              <a:gd name="T21" fmla="*/ 2147483647 h 114"/>
              <a:gd name="T22" fmla="*/ 2147483647 w 133"/>
              <a:gd name="T23" fmla="*/ 2147483647 h 114"/>
              <a:gd name="T24" fmla="*/ 2147483647 w 133"/>
              <a:gd name="T25" fmla="*/ 2147483647 h 114"/>
              <a:gd name="T26" fmla="*/ 2147483647 w 133"/>
              <a:gd name="T27" fmla="*/ 2147483647 h 114"/>
              <a:gd name="T28" fmla="*/ 2147483647 w 133"/>
              <a:gd name="T29" fmla="*/ 2147483647 h 114"/>
              <a:gd name="T30" fmla="*/ 2147483647 w 133"/>
              <a:gd name="T31" fmla="*/ 2147483647 h 114"/>
              <a:gd name="T32" fmla="*/ 2147483647 w 133"/>
              <a:gd name="T33" fmla="*/ 2147483647 h 114"/>
              <a:gd name="T34" fmla="*/ 2147483647 w 133"/>
              <a:gd name="T35" fmla="*/ 2147483647 h 114"/>
              <a:gd name="T36" fmla="*/ 2147483647 w 133"/>
              <a:gd name="T37" fmla="*/ 2147483647 h 114"/>
              <a:gd name="T38" fmla="*/ 2147483647 w 133"/>
              <a:gd name="T39" fmla="*/ 2147483647 h 114"/>
              <a:gd name="T40" fmla="*/ 2147483647 w 133"/>
              <a:gd name="T41" fmla="*/ 2147483647 h 114"/>
              <a:gd name="T42" fmla="*/ 2147483647 w 133"/>
              <a:gd name="T43" fmla="*/ 2147483647 h 114"/>
              <a:gd name="T44" fmla="*/ 2147483647 w 133"/>
              <a:gd name="T45" fmla="*/ 2147483647 h 114"/>
              <a:gd name="T46" fmla="*/ 2147483647 w 133"/>
              <a:gd name="T47" fmla="*/ 2147483647 h 114"/>
              <a:gd name="T48" fmla="*/ 2147483647 w 133"/>
              <a:gd name="T49" fmla="*/ 2147483647 h 114"/>
              <a:gd name="T50" fmla="*/ 2147483647 w 133"/>
              <a:gd name="T51" fmla="*/ 2147483647 h 114"/>
              <a:gd name="T52" fmla="*/ 2147483647 w 133"/>
              <a:gd name="T53" fmla="*/ 2147483647 h 114"/>
              <a:gd name="T54" fmla="*/ 2147483647 w 133"/>
              <a:gd name="T55" fmla="*/ 2147483647 h 114"/>
              <a:gd name="T56" fmla="*/ 2147483647 w 133"/>
              <a:gd name="T57" fmla="*/ 2147483647 h 114"/>
              <a:gd name="T58" fmla="*/ 2147483647 w 133"/>
              <a:gd name="T59" fmla="*/ 2147483647 h 114"/>
              <a:gd name="T60" fmla="*/ 2147483647 w 133"/>
              <a:gd name="T61" fmla="*/ 2147483647 h 114"/>
              <a:gd name="T62" fmla="*/ 2147483647 w 133"/>
              <a:gd name="T63" fmla="*/ 2147483647 h 114"/>
              <a:gd name="T64" fmla="*/ 2147483647 w 133"/>
              <a:gd name="T65" fmla="*/ 2147483647 h 114"/>
              <a:gd name="T66" fmla="*/ 2147483647 w 133"/>
              <a:gd name="T67" fmla="*/ 2147483647 h 114"/>
              <a:gd name="T68" fmla="*/ 2147483647 w 133"/>
              <a:gd name="T69" fmla="*/ 2147483647 h 114"/>
              <a:gd name="T70" fmla="*/ 0 w 133"/>
              <a:gd name="T71" fmla="*/ 2147483647 h 11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133"/>
              <a:gd name="T109" fmla="*/ 0 h 114"/>
              <a:gd name="T110" fmla="*/ 133 w 133"/>
              <a:gd name="T111" fmla="*/ 114 h 114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133" h="114">
                <a:moveTo>
                  <a:pt x="0" y="8"/>
                </a:moveTo>
                <a:lnTo>
                  <a:pt x="71" y="0"/>
                </a:lnTo>
                <a:lnTo>
                  <a:pt x="78" y="19"/>
                </a:lnTo>
                <a:lnTo>
                  <a:pt x="64" y="53"/>
                </a:lnTo>
                <a:lnTo>
                  <a:pt x="66" y="59"/>
                </a:lnTo>
                <a:lnTo>
                  <a:pt x="108" y="55"/>
                </a:lnTo>
                <a:lnTo>
                  <a:pt x="110" y="58"/>
                </a:lnTo>
                <a:lnTo>
                  <a:pt x="108" y="63"/>
                </a:lnTo>
                <a:lnTo>
                  <a:pt x="113" y="77"/>
                </a:lnTo>
                <a:lnTo>
                  <a:pt x="110" y="81"/>
                </a:lnTo>
                <a:lnTo>
                  <a:pt x="113" y="85"/>
                </a:lnTo>
                <a:lnTo>
                  <a:pt x="120" y="83"/>
                </a:lnTo>
                <a:lnTo>
                  <a:pt x="122" y="88"/>
                </a:lnTo>
                <a:lnTo>
                  <a:pt x="120" y="99"/>
                </a:lnTo>
                <a:lnTo>
                  <a:pt x="132" y="105"/>
                </a:lnTo>
                <a:lnTo>
                  <a:pt x="124" y="113"/>
                </a:lnTo>
                <a:lnTo>
                  <a:pt x="124" y="108"/>
                </a:lnTo>
                <a:lnTo>
                  <a:pt x="112" y="106"/>
                </a:lnTo>
                <a:lnTo>
                  <a:pt x="108" y="100"/>
                </a:lnTo>
                <a:lnTo>
                  <a:pt x="106" y="108"/>
                </a:lnTo>
                <a:lnTo>
                  <a:pt x="97" y="111"/>
                </a:lnTo>
                <a:lnTo>
                  <a:pt x="79" y="108"/>
                </a:lnTo>
                <a:lnTo>
                  <a:pt x="83" y="105"/>
                </a:lnTo>
                <a:lnTo>
                  <a:pt x="70" y="100"/>
                </a:lnTo>
                <a:lnTo>
                  <a:pt x="62" y="95"/>
                </a:lnTo>
                <a:lnTo>
                  <a:pt x="57" y="97"/>
                </a:lnTo>
                <a:lnTo>
                  <a:pt x="58" y="100"/>
                </a:lnTo>
                <a:lnTo>
                  <a:pt x="38" y="100"/>
                </a:lnTo>
                <a:lnTo>
                  <a:pt x="23" y="96"/>
                </a:lnTo>
                <a:lnTo>
                  <a:pt x="13" y="98"/>
                </a:lnTo>
                <a:lnTo>
                  <a:pt x="13" y="81"/>
                </a:lnTo>
                <a:lnTo>
                  <a:pt x="18" y="66"/>
                </a:lnTo>
                <a:lnTo>
                  <a:pt x="9" y="52"/>
                </a:lnTo>
                <a:lnTo>
                  <a:pt x="6" y="39"/>
                </a:lnTo>
                <a:lnTo>
                  <a:pt x="2" y="33"/>
                </a:lnTo>
                <a:lnTo>
                  <a:pt x="0" y="8"/>
                </a:lnTo>
              </a:path>
            </a:pathLst>
          </a:custGeom>
          <a:solidFill>
            <a:schemeClr val="bg2">
              <a:lumMod val="90000"/>
            </a:schemeClr>
          </a:solidFill>
          <a:ln w="285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" name="Freeform 10">
            <a:extLst>
              <a:ext uri="{FF2B5EF4-FFF2-40B4-BE49-F238E27FC236}">
                <a16:creationId xmlns:a16="http://schemas.microsoft.com/office/drawing/2014/main" id="{7E9B4F2B-EFD4-CAE5-5FB7-71293CBB6FDD}"/>
              </a:ext>
            </a:extLst>
          </p:cNvPr>
          <p:cNvSpPr>
            <a:spLocks/>
          </p:cNvSpPr>
          <p:nvPr/>
        </p:nvSpPr>
        <p:spPr bwMode="auto">
          <a:xfrm>
            <a:off x="5140328" y="4484913"/>
            <a:ext cx="522287" cy="1012825"/>
          </a:xfrm>
          <a:custGeom>
            <a:avLst/>
            <a:gdLst>
              <a:gd name="T0" fmla="*/ 2147483647 w 80"/>
              <a:gd name="T1" fmla="*/ 2147483647 h 148"/>
              <a:gd name="T2" fmla="*/ 2147483647 w 80"/>
              <a:gd name="T3" fmla="*/ 2147483647 h 148"/>
              <a:gd name="T4" fmla="*/ 0 w 80"/>
              <a:gd name="T5" fmla="*/ 2147483647 h 148"/>
              <a:gd name="T6" fmla="*/ 2147483647 w 80"/>
              <a:gd name="T7" fmla="*/ 2147483647 h 148"/>
              <a:gd name="T8" fmla="*/ 2147483647 w 80"/>
              <a:gd name="T9" fmla="*/ 2147483647 h 148"/>
              <a:gd name="T10" fmla="*/ 2147483647 w 80"/>
              <a:gd name="T11" fmla="*/ 2147483647 h 148"/>
              <a:gd name="T12" fmla="*/ 2147483647 w 80"/>
              <a:gd name="T13" fmla="*/ 2147483647 h 148"/>
              <a:gd name="T14" fmla="*/ 2147483647 w 80"/>
              <a:gd name="T15" fmla="*/ 2147483647 h 148"/>
              <a:gd name="T16" fmla="*/ 2147483647 w 80"/>
              <a:gd name="T17" fmla="*/ 2147483647 h 148"/>
              <a:gd name="T18" fmla="*/ 2147483647 w 80"/>
              <a:gd name="T19" fmla="*/ 2147483647 h 148"/>
              <a:gd name="T20" fmla="*/ 2147483647 w 80"/>
              <a:gd name="T21" fmla="*/ 2147483647 h 148"/>
              <a:gd name="T22" fmla="*/ 2147483647 w 80"/>
              <a:gd name="T23" fmla="*/ 2147483647 h 148"/>
              <a:gd name="T24" fmla="*/ 2147483647 w 80"/>
              <a:gd name="T25" fmla="*/ 0 h 148"/>
              <a:gd name="T26" fmla="*/ 2147483647 w 80"/>
              <a:gd name="T27" fmla="*/ 2147483647 h 148"/>
              <a:gd name="T28" fmla="*/ 2147483647 w 80"/>
              <a:gd name="T29" fmla="*/ 2147483647 h 148"/>
              <a:gd name="T30" fmla="*/ 2147483647 w 80"/>
              <a:gd name="T31" fmla="*/ 2147483647 h 148"/>
              <a:gd name="T32" fmla="*/ 2147483647 w 80"/>
              <a:gd name="T33" fmla="*/ 2147483647 h 148"/>
              <a:gd name="T34" fmla="*/ 2147483647 w 80"/>
              <a:gd name="T35" fmla="*/ 2147483647 h 14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80"/>
              <a:gd name="T55" fmla="*/ 0 h 148"/>
              <a:gd name="T56" fmla="*/ 80 w 80"/>
              <a:gd name="T57" fmla="*/ 148 h 148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80" h="148">
                <a:moveTo>
                  <a:pt x="7" y="70"/>
                </a:moveTo>
                <a:lnTo>
                  <a:pt x="15" y="89"/>
                </a:lnTo>
                <a:lnTo>
                  <a:pt x="0" y="123"/>
                </a:lnTo>
                <a:lnTo>
                  <a:pt x="2" y="129"/>
                </a:lnTo>
                <a:lnTo>
                  <a:pt x="44" y="125"/>
                </a:lnTo>
                <a:lnTo>
                  <a:pt x="46" y="128"/>
                </a:lnTo>
                <a:lnTo>
                  <a:pt x="44" y="133"/>
                </a:lnTo>
                <a:lnTo>
                  <a:pt x="50" y="147"/>
                </a:lnTo>
                <a:lnTo>
                  <a:pt x="69" y="138"/>
                </a:lnTo>
                <a:lnTo>
                  <a:pt x="79" y="138"/>
                </a:lnTo>
                <a:lnTo>
                  <a:pt x="77" y="122"/>
                </a:lnTo>
                <a:lnTo>
                  <a:pt x="72" y="90"/>
                </a:lnTo>
                <a:lnTo>
                  <a:pt x="72" y="0"/>
                </a:lnTo>
                <a:lnTo>
                  <a:pt x="23" y="7"/>
                </a:lnTo>
                <a:lnTo>
                  <a:pt x="7" y="39"/>
                </a:lnTo>
                <a:lnTo>
                  <a:pt x="7" y="55"/>
                </a:lnTo>
                <a:lnTo>
                  <a:pt x="10" y="57"/>
                </a:lnTo>
                <a:lnTo>
                  <a:pt x="7" y="70"/>
                </a:lnTo>
              </a:path>
            </a:pathLst>
          </a:custGeom>
          <a:solidFill>
            <a:schemeClr val="bg2">
              <a:lumMod val="90000"/>
            </a:schemeClr>
          </a:solidFill>
          <a:ln w="285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" name="Freeform 11">
            <a:extLst>
              <a:ext uri="{FF2B5EF4-FFF2-40B4-BE49-F238E27FC236}">
                <a16:creationId xmlns:a16="http://schemas.microsoft.com/office/drawing/2014/main" id="{4BC98033-4027-4CB8-FE8E-73A0F3524005}"/>
              </a:ext>
            </a:extLst>
          </p:cNvPr>
          <p:cNvSpPr>
            <a:spLocks/>
          </p:cNvSpPr>
          <p:nvPr/>
        </p:nvSpPr>
        <p:spPr bwMode="auto">
          <a:xfrm>
            <a:off x="7412038" y="1870299"/>
            <a:ext cx="260350" cy="539750"/>
          </a:xfrm>
          <a:custGeom>
            <a:avLst/>
            <a:gdLst>
              <a:gd name="T0" fmla="*/ 2147483647 w 40"/>
              <a:gd name="T1" fmla="*/ 0 h 79"/>
              <a:gd name="T2" fmla="*/ 2147483647 w 40"/>
              <a:gd name="T3" fmla="*/ 2147483647 h 79"/>
              <a:gd name="T4" fmla="*/ 2147483647 w 40"/>
              <a:gd name="T5" fmla="*/ 2147483647 h 79"/>
              <a:gd name="T6" fmla="*/ 2147483647 w 40"/>
              <a:gd name="T7" fmla="*/ 2147483647 h 79"/>
              <a:gd name="T8" fmla="*/ 2147483647 w 40"/>
              <a:gd name="T9" fmla="*/ 2147483647 h 79"/>
              <a:gd name="T10" fmla="*/ 2147483647 w 40"/>
              <a:gd name="T11" fmla="*/ 2147483647 h 79"/>
              <a:gd name="T12" fmla="*/ 0 w 40"/>
              <a:gd name="T13" fmla="*/ 2147483647 h 79"/>
              <a:gd name="T14" fmla="*/ 2147483647 w 40"/>
              <a:gd name="T15" fmla="*/ 2147483647 h 79"/>
              <a:gd name="T16" fmla="*/ 2147483647 w 40"/>
              <a:gd name="T17" fmla="*/ 2147483647 h 79"/>
              <a:gd name="T18" fmla="*/ 2147483647 w 40"/>
              <a:gd name="T19" fmla="*/ 2147483647 h 79"/>
              <a:gd name="T20" fmla="*/ 2147483647 w 40"/>
              <a:gd name="T21" fmla="*/ 2147483647 h 79"/>
              <a:gd name="T22" fmla="*/ 2147483647 w 40"/>
              <a:gd name="T23" fmla="*/ 2147483647 h 79"/>
              <a:gd name="T24" fmla="*/ 2147483647 w 40"/>
              <a:gd name="T25" fmla="*/ 0 h 7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0"/>
              <a:gd name="T40" fmla="*/ 0 h 79"/>
              <a:gd name="T41" fmla="*/ 40 w 40"/>
              <a:gd name="T42" fmla="*/ 79 h 7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0" h="79">
                <a:moveTo>
                  <a:pt x="12" y="0"/>
                </a:moveTo>
                <a:lnTo>
                  <a:pt x="1" y="5"/>
                </a:lnTo>
                <a:lnTo>
                  <a:pt x="7" y="19"/>
                </a:lnTo>
                <a:lnTo>
                  <a:pt x="6" y="26"/>
                </a:lnTo>
                <a:lnTo>
                  <a:pt x="2" y="34"/>
                </a:lnTo>
                <a:lnTo>
                  <a:pt x="3" y="42"/>
                </a:lnTo>
                <a:lnTo>
                  <a:pt x="0" y="53"/>
                </a:lnTo>
                <a:lnTo>
                  <a:pt x="7" y="78"/>
                </a:lnTo>
                <a:lnTo>
                  <a:pt x="27" y="71"/>
                </a:lnTo>
                <a:lnTo>
                  <a:pt x="32" y="65"/>
                </a:lnTo>
                <a:lnTo>
                  <a:pt x="39" y="63"/>
                </a:lnTo>
                <a:lnTo>
                  <a:pt x="39" y="57"/>
                </a:lnTo>
                <a:lnTo>
                  <a:pt x="12" y="0"/>
                </a:lnTo>
              </a:path>
            </a:pathLst>
          </a:custGeom>
          <a:solidFill>
            <a:schemeClr val="bg2">
              <a:lumMod val="90000"/>
            </a:schemeClr>
          </a:solidFill>
          <a:ln w="285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0" name="Freeform 12">
            <a:extLst>
              <a:ext uri="{FF2B5EF4-FFF2-40B4-BE49-F238E27FC236}">
                <a16:creationId xmlns:a16="http://schemas.microsoft.com/office/drawing/2014/main" id="{F6F9B257-D58C-439A-9F09-A9C13B415325}"/>
              </a:ext>
            </a:extLst>
          </p:cNvPr>
          <p:cNvSpPr>
            <a:spLocks/>
          </p:cNvSpPr>
          <p:nvPr/>
        </p:nvSpPr>
        <p:spPr bwMode="auto">
          <a:xfrm>
            <a:off x="7496178" y="1309913"/>
            <a:ext cx="534987" cy="950913"/>
          </a:xfrm>
          <a:custGeom>
            <a:avLst/>
            <a:gdLst>
              <a:gd name="T0" fmla="*/ 0 w 82"/>
              <a:gd name="T1" fmla="*/ 2147483647 h 139"/>
              <a:gd name="T2" fmla="*/ 2147483647 w 82"/>
              <a:gd name="T3" fmla="*/ 2147483647 h 139"/>
              <a:gd name="T4" fmla="*/ 2147483647 w 82"/>
              <a:gd name="T5" fmla="*/ 2147483647 h 139"/>
              <a:gd name="T6" fmla="*/ 2147483647 w 82"/>
              <a:gd name="T7" fmla="*/ 2147483647 h 139"/>
              <a:gd name="T8" fmla="*/ 2147483647 w 82"/>
              <a:gd name="T9" fmla="*/ 2147483647 h 139"/>
              <a:gd name="T10" fmla="*/ 2147483647 w 82"/>
              <a:gd name="T11" fmla="*/ 2147483647 h 139"/>
              <a:gd name="T12" fmla="*/ 2147483647 w 82"/>
              <a:gd name="T13" fmla="*/ 2147483647 h 139"/>
              <a:gd name="T14" fmla="*/ 2147483647 w 82"/>
              <a:gd name="T15" fmla="*/ 2147483647 h 139"/>
              <a:gd name="T16" fmla="*/ 2147483647 w 82"/>
              <a:gd name="T17" fmla="*/ 2147483647 h 139"/>
              <a:gd name="T18" fmla="*/ 2147483647 w 82"/>
              <a:gd name="T19" fmla="*/ 2147483647 h 139"/>
              <a:gd name="T20" fmla="*/ 2147483647 w 82"/>
              <a:gd name="T21" fmla="*/ 2147483647 h 139"/>
              <a:gd name="T22" fmla="*/ 2147483647 w 82"/>
              <a:gd name="T23" fmla="*/ 2147483647 h 139"/>
              <a:gd name="T24" fmla="*/ 2147483647 w 82"/>
              <a:gd name="T25" fmla="*/ 2147483647 h 139"/>
              <a:gd name="T26" fmla="*/ 2147483647 w 82"/>
              <a:gd name="T27" fmla="*/ 2147483647 h 139"/>
              <a:gd name="T28" fmla="*/ 2147483647 w 82"/>
              <a:gd name="T29" fmla="*/ 2147483647 h 139"/>
              <a:gd name="T30" fmla="*/ 2147483647 w 82"/>
              <a:gd name="T31" fmla="*/ 2147483647 h 139"/>
              <a:gd name="T32" fmla="*/ 2147483647 w 82"/>
              <a:gd name="T33" fmla="*/ 2147483647 h 139"/>
              <a:gd name="T34" fmla="*/ 2147483647 w 82"/>
              <a:gd name="T35" fmla="*/ 2147483647 h 139"/>
              <a:gd name="T36" fmla="*/ 2147483647 w 82"/>
              <a:gd name="T37" fmla="*/ 2147483647 h 139"/>
              <a:gd name="T38" fmla="*/ 2147483647 w 82"/>
              <a:gd name="T39" fmla="*/ 2147483647 h 139"/>
              <a:gd name="T40" fmla="*/ 2147483647 w 82"/>
              <a:gd name="T41" fmla="*/ 2147483647 h 139"/>
              <a:gd name="T42" fmla="*/ 2147483647 w 82"/>
              <a:gd name="T43" fmla="*/ 2147483647 h 139"/>
              <a:gd name="T44" fmla="*/ 2147483647 w 82"/>
              <a:gd name="T45" fmla="*/ 2147483647 h 139"/>
              <a:gd name="T46" fmla="*/ 2147483647 w 82"/>
              <a:gd name="T47" fmla="*/ 2147483647 h 139"/>
              <a:gd name="T48" fmla="*/ 2147483647 w 82"/>
              <a:gd name="T49" fmla="*/ 2147483647 h 139"/>
              <a:gd name="T50" fmla="*/ 2147483647 w 82"/>
              <a:gd name="T51" fmla="*/ 2147483647 h 139"/>
              <a:gd name="T52" fmla="*/ 2147483647 w 82"/>
              <a:gd name="T53" fmla="*/ 0 h 139"/>
              <a:gd name="T54" fmla="*/ 2147483647 w 82"/>
              <a:gd name="T55" fmla="*/ 2147483647 h 139"/>
              <a:gd name="T56" fmla="*/ 2147483647 w 82"/>
              <a:gd name="T57" fmla="*/ 2147483647 h 139"/>
              <a:gd name="T58" fmla="*/ 2147483647 w 82"/>
              <a:gd name="T59" fmla="*/ 2147483647 h 139"/>
              <a:gd name="T60" fmla="*/ 2147483647 w 82"/>
              <a:gd name="T61" fmla="*/ 2147483647 h 139"/>
              <a:gd name="T62" fmla="*/ 2147483647 w 82"/>
              <a:gd name="T63" fmla="*/ 2147483647 h 139"/>
              <a:gd name="T64" fmla="*/ 2147483647 w 82"/>
              <a:gd name="T65" fmla="*/ 2147483647 h 139"/>
              <a:gd name="T66" fmla="*/ 2147483647 w 82"/>
              <a:gd name="T67" fmla="*/ 2147483647 h 139"/>
              <a:gd name="T68" fmla="*/ 2147483647 w 82"/>
              <a:gd name="T69" fmla="*/ 2147483647 h 139"/>
              <a:gd name="T70" fmla="*/ 2147483647 w 82"/>
              <a:gd name="T71" fmla="*/ 2147483647 h 139"/>
              <a:gd name="T72" fmla="*/ 2147483647 w 82"/>
              <a:gd name="T73" fmla="*/ 2147483647 h 139"/>
              <a:gd name="T74" fmla="*/ 2147483647 w 82"/>
              <a:gd name="T75" fmla="*/ 2147483647 h 139"/>
              <a:gd name="T76" fmla="*/ 0 w 82"/>
              <a:gd name="T77" fmla="*/ 2147483647 h 139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82"/>
              <a:gd name="T118" fmla="*/ 0 h 139"/>
              <a:gd name="T119" fmla="*/ 82 w 82"/>
              <a:gd name="T120" fmla="*/ 139 h 139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82" h="139">
                <a:moveTo>
                  <a:pt x="0" y="82"/>
                </a:moveTo>
                <a:lnTo>
                  <a:pt x="26" y="138"/>
                </a:lnTo>
                <a:lnTo>
                  <a:pt x="29" y="138"/>
                </a:lnTo>
                <a:lnTo>
                  <a:pt x="29" y="117"/>
                </a:lnTo>
                <a:lnTo>
                  <a:pt x="27" y="116"/>
                </a:lnTo>
                <a:lnTo>
                  <a:pt x="32" y="103"/>
                </a:lnTo>
                <a:lnTo>
                  <a:pt x="35" y="104"/>
                </a:lnTo>
                <a:lnTo>
                  <a:pt x="40" y="99"/>
                </a:lnTo>
                <a:lnTo>
                  <a:pt x="45" y="89"/>
                </a:lnTo>
                <a:lnTo>
                  <a:pt x="45" y="85"/>
                </a:lnTo>
                <a:lnTo>
                  <a:pt x="47" y="82"/>
                </a:lnTo>
                <a:lnTo>
                  <a:pt x="50" y="82"/>
                </a:lnTo>
                <a:lnTo>
                  <a:pt x="55" y="82"/>
                </a:lnTo>
                <a:lnTo>
                  <a:pt x="60" y="78"/>
                </a:lnTo>
                <a:lnTo>
                  <a:pt x="70" y="62"/>
                </a:lnTo>
                <a:lnTo>
                  <a:pt x="75" y="60"/>
                </a:lnTo>
                <a:lnTo>
                  <a:pt x="79" y="58"/>
                </a:lnTo>
                <a:lnTo>
                  <a:pt x="81" y="51"/>
                </a:lnTo>
                <a:lnTo>
                  <a:pt x="77" y="46"/>
                </a:lnTo>
                <a:lnTo>
                  <a:pt x="74" y="48"/>
                </a:lnTo>
                <a:lnTo>
                  <a:pt x="71" y="42"/>
                </a:lnTo>
                <a:lnTo>
                  <a:pt x="72" y="37"/>
                </a:lnTo>
                <a:lnTo>
                  <a:pt x="67" y="32"/>
                </a:lnTo>
                <a:lnTo>
                  <a:pt x="52" y="5"/>
                </a:lnTo>
                <a:lnTo>
                  <a:pt x="47" y="4"/>
                </a:lnTo>
                <a:lnTo>
                  <a:pt x="44" y="1"/>
                </a:lnTo>
                <a:lnTo>
                  <a:pt x="37" y="0"/>
                </a:lnTo>
                <a:lnTo>
                  <a:pt x="35" y="3"/>
                </a:lnTo>
                <a:lnTo>
                  <a:pt x="33" y="6"/>
                </a:lnTo>
                <a:lnTo>
                  <a:pt x="29" y="6"/>
                </a:lnTo>
                <a:lnTo>
                  <a:pt x="26" y="4"/>
                </a:lnTo>
                <a:lnTo>
                  <a:pt x="22" y="4"/>
                </a:lnTo>
                <a:lnTo>
                  <a:pt x="11" y="38"/>
                </a:lnTo>
                <a:lnTo>
                  <a:pt x="12" y="60"/>
                </a:lnTo>
                <a:lnTo>
                  <a:pt x="9" y="65"/>
                </a:lnTo>
                <a:lnTo>
                  <a:pt x="8" y="70"/>
                </a:lnTo>
                <a:lnTo>
                  <a:pt x="5" y="73"/>
                </a:lnTo>
                <a:lnTo>
                  <a:pt x="5" y="75"/>
                </a:lnTo>
                <a:lnTo>
                  <a:pt x="0" y="82"/>
                </a:lnTo>
              </a:path>
            </a:pathLst>
          </a:custGeom>
          <a:solidFill>
            <a:schemeClr val="bg2">
              <a:lumMod val="90000"/>
            </a:schemeClr>
          </a:solidFill>
          <a:ln w="285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1" name="Freeform 13">
            <a:extLst>
              <a:ext uri="{FF2B5EF4-FFF2-40B4-BE49-F238E27FC236}">
                <a16:creationId xmlns:a16="http://schemas.microsoft.com/office/drawing/2014/main" id="{42AD4E69-C188-B1F2-8998-87E72BF31DFD}"/>
              </a:ext>
            </a:extLst>
          </p:cNvPr>
          <p:cNvSpPr>
            <a:spLocks/>
          </p:cNvSpPr>
          <p:nvPr/>
        </p:nvSpPr>
        <p:spPr bwMode="auto">
          <a:xfrm>
            <a:off x="7364413" y="2300511"/>
            <a:ext cx="484188" cy="298450"/>
          </a:xfrm>
          <a:custGeom>
            <a:avLst/>
            <a:gdLst>
              <a:gd name="T0" fmla="*/ 2147483647 w 74"/>
              <a:gd name="T1" fmla="*/ 2147483647 h 44"/>
              <a:gd name="T2" fmla="*/ 2147483647 w 74"/>
              <a:gd name="T3" fmla="*/ 2147483647 h 44"/>
              <a:gd name="T4" fmla="*/ 2147483647 w 74"/>
              <a:gd name="T5" fmla="*/ 2147483647 h 44"/>
              <a:gd name="T6" fmla="*/ 2147483647 w 74"/>
              <a:gd name="T7" fmla="*/ 0 h 44"/>
              <a:gd name="T8" fmla="*/ 2147483647 w 74"/>
              <a:gd name="T9" fmla="*/ 2147483647 h 44"/>
              <a:gd name="T10" fmla="*/ 2147483647 w 74"/>
              <a:gd name="T11" fmla="*/ 2147483647 h 44"/>
              <a:gd name="T12" fmla="*/ 2147483647 w 74"/>
              <a:gd name="T13" fmla="*/ 2147483647 h 44"/>
              <a:gd name="T14" fmla="*/ 2147483647 w 74"/>
              <a:gd name="T15" fmla="*/ 2147483647 h 44"/>
              <a:gd name="T16" fmla="*/ 2147483647 w 74"/>
              <a:gd name="T17" fmla="*/ 2147483647 h 44"/>
              <a:gd name="T18" fmla="*/ 2147483647 w 74"/>
              <a:gd name="T19" fmla="*/ 2147483647 h 44"/>
              <a:gd name="T20" fmla="*/ 2147483647 w 74"/>
              <a:gd name="T21" fmla="*/ 2147483647 h 44"/>
              <a:gd name="T22" fmla="*/ 2147483647 w 74"/>
              <a:gd name="T23" fmla="*/ 2147483647 h 44"/>
              <a:gd name="T24" fmla="*/ 2147483647 w 74"/>
              <a:gd name="T25" fmla="*/ 2147483647 h 44"/>
              <a:gd name="T26" fmla="*/ 2147483647 w 74"/>
              <a:gd name="T27" fmla="*/ 2147483647 h 44"/>
              <a:gd name="T28" fmla="*/ 2147483647 w 74"/>
              <a:gd name="T29" fmla="*/ 2147483647 h 44"/>
              <a:gd name="T30" fmla="*/ 2147483647 w 74"/>
              <a:gd name="T31" fmla="*/ 2147483647 h 44"/>
              <a:gd name="T32" fmla="*/ 2147483647 w 74"/>
              <a:gd name="T33" fmla="*/ 2147483647 h 44"/>
              <a:gd name="T34" fmla="*/ 2147483647 w 74"/>
              <a:gd name="T35" fmla="*/ 2147483647 h 44"/>
              <a:gd name="T36" fmla="*/ 2147483647 w 74"/>
              <a:gd name="T37" fmla="*/ 2147483647 h 44"/>
              <a:gd name="T38" fmla="*/ 2147483647 w 74"/>
              <a:gd name="T39" fmla="*/ 2147483647 h 44"/>
              <a:gd name="T40" fmla="*/ 2147483647 w 74"/>
              <a:gd name="T41" fmla="*/ 2147483647 h 44"/>
              <a:gd name="T42" fmla="*/ 2147483647 w 74"/>
              <a:gd name="T43" fmla="*/ 2147483647 h 44"/>
              <a:gd name="T44" fmla="*/ 2147483647 w 74"/>
              <a:gd name="T45" fmla="*/ 2147483647 h 44"/>
              <a:gd name="T46" fmla="*/ 2147483647 w 74"/>
              <a:gd name="T47" fmla="*/ 2147483647 h 44"/>
              <a:gd name="T48" fmla="*/ 2147483647 w 74"/>
              <a:gd name="T49" fmla="*/ 2147483647 h 44"/>
              <a:gd name="T50" fmla="*/ 2147483647 w 74"/>
              <a:gd name="T51" fmla="*/ 2147483647 h 44"/>
              <a:gd name="T52" fmla="*/ 2147483647 w 74"/>
              <a:gd name="T53" fmla="*/ 2147483647 h 44"/>
              <a:gd name="T54" fmla="*/ 2147483647 w 74"/>
              <a:gd name="T55" fmla="*/ 2147483647 h 44"/>
              <a:gd name="T56" fmla="*/ 2147483647 w 74"/>
              <a:gd name="T57" fmla="*/ 2147483647 h 44"/>
              <a:gd name="T58" fmla="*/ 2147483647 w 74"/>
              <a:gd name="T59" fmla="*/ 2147483647 h 44"/>
              <a:gd name="T60" fmla="*/ 2147483647 w 74"/>
              <a:gd name="T61" fmla="*/ 2147483647 h 44"/>
              <a:gd name="T62" fmla="*/ 2147483647 w 74"/>
              <a:gd name="T63" fmla="*/ 2147483647 h 44"/>
              <a:gd name="T64" fmla="*/ 2147483647 w 74"/>
              <a:gd name="T65" fmla="*/ 2147483647 h 44"/>
              <a:gd name="T66" fmla="*/ 2147483647 w 74"/>
              <a:gd name="T67" fmla="*/ 2147483647 h 44"/>
              <a:gd name="T68" fmla="*/ 2147483647 w 74"/>
              <a:gd name="T69" fmla="*/ 2147483647 h 44"/>
              <a:gd name="T70" fmla="*/ 2147483647 w 74"/>
              <a:gd name="T71" fmla="*/ 2147483647 h 44"/>
              <a:gd name="T72" fmla="*/ 2147483647 w 74"/>
              <a:gd name="T73" fmla="*/ 2147483647 h 44"/>
              <a:gd name="T74" fmla="*/ 2147483647 w 74"/>
              <a:gd name="T75" fmla="*/ 2147483647 h 44"/>
              <a:gd name="T76" fmla="*/ 0 w 74"/>
              <a:gd name="T77" fmla="*/ 2147483647 h 44"/>
              <a:gd name="T78" fmla="*/ 2147483647 w 74"/>
              <a:gd name="T79" fmla="*/ 2147483647 h 44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74"/>
              <a:gd name="T121" fmla="*/ 0 h 44"/>
              <a:gd name="T122" fmla="*/ 74 w 74"/>
              <a:gd name="T123" fmla="*/ 44 h 44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74" h="44">
                <a:moveTo>
                  <a:pt x="15" y="15"/>
                </a:moveTo>
                <a:lnTo>
                  <a:pt x="34" y="9"/>
                </a:lnTo>
                <a:lnTo>
                  <a:pt x="40" y="2"/>
                </a:lnTo>
                <a:lnTo>
                  <a:pt x="46" y="0"/>
                </a:lnTo>
                <a:lnTo>
                  <a:pt x="46" y="3"/>
                </a:lnTo>
                <a:lnTo>
                  <a:pt x="47" y="5"/>
                </a:lnTo>
                <a:lnTo>
                  <a:pt x="49" y="7"/>
                </a:lnTo>
                <a:lnTo>
                  <a:pt x="52" y="7"/>
                </a:lnTo>
                <a:lnTo>
                  <a:pt x="50" y="10"/>
                </a:lnTo>
                <a:lnTo>
                  <a:pt x="49" y="13"/>
                </a:lnTo>
                <a:lnTo>
                  <a:pt x="49" y="16"/>
                </a:lnTo>
                <a:lnTo>
                  <a:pt x="52" y="17"/>
                </a:lnTo>
                <a:lnTo>
                  <a:pt x="55" y="17"/>
                </a:lnTo>
                <a:lnTo>
                  <a:pt x="58" y="21"/>
                </a:lnTo>
                <a:lnTo>
                  <a:pt x="60" y="27"/>
                </a:lnTo>
                <a:lnTo>
                  <a:pt x="64" y="27"/>
                </a:lnTo>
                <a:lnTo>
                  <a:pt x="68" y="26"/>
                </a:lnTo>
                <a:lnTo>
                  <a:pt x="70" y="25"/>
                </a:lnTo>
                <a:lnTo>
                  <a:pt x="70" y="22"/>
                </a:lnTo>
                <a:lnTo>
                  <a:pt x="67" y="20"/>
                </a:lnTo>
                <a:lnTo>
                  <a:pt x="66" y="20"/>
                </a:lnTo>
                <a:lnTo>
                  <a:pt x="67" y="18"/>
                </a:lnTo>
                <a:lnTo>
                  <a:pt x="71" y="21"/>
                </a:lnTo>
                <a:lnTo>
                  <a:pt x="73" y="24"/>
                </a:lnTo>
                <a:lnTo>
                  <a:pt x="73" y="28"/>
                </a:lnTo>
                <a:lnTo>
                  <a:pt x="65" y="31"/>
                </a:lnTo>
                <a:lnTo>
                  <a:pt x="63" y="34"/>
                </a:lnTo>
                <a:lnTo>
                  <a:pt x="59" y="31"/>
                </a:lnTo>
                <a:lnTo>
                  <a:pt x="58" y="35"/>
                </a:lnTo>
                <a:lnTo>
                  <a:pt x="56" y="39"/>
                </a:lnTo>
                <a:lnTo>
                  <a:pt x="53" y="38"/>
                </a:lnTo>
                <a:lnTo>
                  <a:pt x="51" y="36"/>
                </a:lnTo>
                <a:lnTo>
                  <a:pt x="50" y="35"/>
                </a:lnTo>
                <a:lnTo>
                  <a:pt x="48" y="33"/>
                </a:lnTo>
                <a:lnTo>
                  <a:pt x="44" y="32"/>
                </a:lnTo>
                <a:lnTo>
                  <a:pt x="43" y="29"/>
                </a:lnTo>
                <a:lnTo>
                  <a:pt x="34" y="33"/>
                </a:lnTo>
                <a:lnTo>
                  <a:pt x="5" y="43"/>
                </a:lnTo>
                <a:lnTo>
                  <a:pt x="0" y="20"/>
                </a:lnTo>
                <a:lnTo>
                  <a:pt x="15" y="15"/>
                </a:lnTo>
              </a:path>
            </a:pathLst>
          </a:custGeom>
          <a:solidFill>
            <a:schemeClr val="bg2">
              <a:lumMod val="90000"/>
            </a:schemeClr>
          </a:solidFill>
          <a:ln w="285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2" name="Freeform 14">
            <a:extLst>
              <a:ext uri="{FF2B5EF4-FFF2-40B4-BE49-F238E27FC236}">
                <a16:creationId xmlns:a16="http://schemas.microsoft.com/office/drawing/2014/main" id="{E2368944-8BD5-BDF8-6EC2-91C0647FFC68}"/>
              </a:ext>
            </a:extLst>
          </p:cNvPr>
          <p:cNvSpPr>
            <a:spLocks/>
          </p:cNvSpPr>
          <p:nvPr/>
        </p:nvSpPr>
        <p:spPr bwMode="auto">
          <a:xfrm>
            <a:off x="7391403" y="2525938"/>
            <a:ext cx="236537" cy="258763"/>
          </a:xfrm>
          <a:custGeom>
            <a:avLst/>
            <a:gdLst>
              <a:gd name="T0" fmla="*/ 2147483647 w 36"/>
              <a:gd name="T1" fmla="*/ 2147483647 h 38"/>
              <a:gd name="T2" fmla="*/ 2147483647 w 36"/>
              <a:gd name="T3" fmla="*/ 2147483647 h 38"/>
              <a:gd name="T4" fmla="*/ 2147483647 w 36"/>
              <a:gd name="T5" fmla="*/ 0 h 38"/>
              <a:gd name="T6" fmla="*/ 0 w 36"/>
              <a:gd name="T7" fmla="*/ 2147483647 h 38"/>
              <a:gd name="T8" fmla="*/ 2147483647 w 36"/>
              <a:gd name="T9" fmla="*/ 2147483647 h 38"/>
              <a:gd name="T10" fmla="*/ 2147483647 w 36"/>
              <a:gd name="T11" fmla="*/ 2147483647 h 38"/>
              <a:gd name="T12" fmla="*/ 2147483647 w 36"/>
              <a:gd name="T13" fmla="*/ 2147483647 h 38"/>
              <a:gd name="T14" fmla="*/ 2147483647 w 36"/>
              <a:gd name="T15" fmla="*/ 2147483647 h 3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6"/>
              <a:gd name="T25" fmla="*/ 0 h 38"/>
              <a:gd name="T26" fmla="*/ 36 w 36"/>
              <a:gd name="T27" fmla="*/ 38 h 3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6" h="38">
                <a:moveTo>
                  <a:pt x="5" y="37"/>
                </a:moveTo>
                <a:lnTo>
                  <a:pt x="35" y="15"/>
                </a:lnTo>
                <a:lnTo>
                  <a:pt x="30" y="0"/>
                </a:lnTo>
                <a:lnTo>
                  <a:pt x="0" y="10"/>
                </a:lnTo>
                <a:lnTo>
                  <a:pt x="3" y="28"/>
                </a:lnTo>
                <a:lnTo>
                  <a:pt x="6" y="30"/>
                </a:lnTo>
                <a:lnTo>
                  <a:pt x="3" y="35"/>
                </a:lnTo>
                <a:lnTo>
                  <a:pt x="5" y="37"/>
                </a:lnTo>
              </a:path>
            </a:pathLst>
          </a:custGeom>
          <a:solidFill>
            <a:schemeClr val="bg2">
              <a:lumMod val="90000"/>
            </a:schemeClr>
          </a:solidFill>
          <a:ln w="285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3" name="Freeform 15">
            <a:extLst>
              <a:ext uri="{FF2B5EF4-FFF2-40B4-BE49-F238E27FC236}">
                <a16:creationId xmlns:a16="http://schemas.microsoft.com/office/drawing/2014/main" id="{2CAE996A-15D6-1DC2-7B6F-2A90A7BB29CB}"/>
              </a:ext>
            </a:extLst>
          </p:cNvPr>
          <p:cNvSpPr>
            <a:spLocks/>
          </p:cNvSpPr>
          <p:nvPr/>
        </p:nvSpPr>
        <p:spPr bwMode="auto">
          <a:xfrm>
            <a:off x="7589838" y="2497363"/>
            <a:ext cx="101600" cy="131763"/>
          </a:xfrm>
          <a:custGeom>
            <a:avLst/>
            <a:gdLst>
              <a:gd name="T0" fmla="*/ 0 w 16"/>
              <a:gd name="T1" fmla="*/ 2147483647 h 19"/>
              <a:gd name="T2" fmla="*/ 2147483647 w 16"/>
              <a:gd name="T3" fmla="*/ 2147483647 h 19"/>
              <a:gd name="T4" fmla="*/ 2147483647 w 16"/>
              <a:gd name="T5" fmla="*/ 2147483647 h 19"/>
              <a:gd name="T6" fmla="*/ 2147483647 w 16"/>
              <a:gd name="T7" fmla="*/ 2147483647 h 19"/>
              <a:gd name="T8" fmla="*/ 2147483647 w 16"/>
              <a:gd name="T9" fmla="*/ 2147483647 h 19"/>
              <a:gd name="T10" fmla="*/ 2147483647 w 16"/>
              <a:gd name="T11" fmla="*/ 2147483647 h 19"/>
              <a:gd name="T12" fmla="*/ 2147483647 w 16"/>
              <a:gd name="T13" fmla="*/ 2147483647 h 19"/>
              <a:gd name="T14" fmla="*/ 2147483647 w 16"/>
              <a:gd name="T15" fmla="*/ 2147483647 h 19"/>
              <a:gd name="T16" fmla="*/ 2147483647 w 16"/>
              <a:gd name="T17" fmla="*/ 0 h 19"/>
              <a:gd name="T18" fmla="*/ 0 w 16"/>
              <a:gd name="T19" fmla="*/ 2147483647 h 1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6"/>
              <a:gd name="T31" fmla="*/ 0 h 19"/>
              <a:gd name="T32" fmla="*/ 16 w 16"/>
              <a:gd name="T33" fmla="*/ 19 h 1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6" h="19">
                <a:moveTo>
                  <a:pt x="0" y="3"/>
                </a:moveTo>
                <a:lnTo>
                  <a:pt x="5" y="18"/>
                </a:lnTo>
                <a:lnTo>
                  <a:pt x="15" y="13"/>
                </a:lnTo>
                <a:lnTo>
                  <a:pt x="15" y="11"/>
                </a:lnTo>
                <a:lnTo>
                  <a:pt x="15" y="9"/>
                </a:lnTo>
                <a:lnTo>
                  <a:pt x="15" y="5"/>
                </a:lnTo>
                <a:lnTo>
                  <a:pt x="13" y="4"/>
                </a:lnTo>
                <a:lnTo>
                  <a:pt x="10" y="3"/>
                </a:lnTo>
                <a:lnTo>
                  <a:pt x="9" y="0"/>
                </a:lnTo>
                <a:lnTo>
                  <a:pt x="0" y="3"/>
                </a:lnTo>
              </a:path>
            </a:pathLst>
          </a:custGeom>
          <a:solidFill>
            <a:schemeClr val="bg2">
              <a:lumMod val="90000"/>
            </a:schemeClr>
          </a:solidFill>
          <a:ln w="285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4" name="Freeform 16">
            <a:extLst>
              <a:ext uri="{FF2B5EF4-FFF2-40B4-BE49-F238E27FC236}">
                <a16:creationId xmlns:a16="http://schemas.microsoft.com/office/drawing/2014/main" id="{492F3FF2-1BA2-5BB2-161E-203DCF8FDFA0}"/>
              </a:ext>
            </a:extLst>
          </p:cNvPr>
          <p:cNvSpPr>
            <a:spLocks/>
          </p:cNvSpPr>
          <p:nvPr/>
        </p:nvSpPr>
        <p:spPr bwMode="auto">
          <a:xfrm>
            <a:off x="952501" y="2883124"/>
            <a:ext cx="931862" cy="1582737"/>
          </a:xfrm>
          <a:custGeom>
            <a:avLst/>
            <a:gdLst>
              <a:gd name="T0" fmla="*/ 2147483647 w 143"/>
              <a:gd name="T1" fmla="*/ 0 h 232"/>
              <a:gd name="T2" fmla="*/ 0 w 143"/>
              <a:gd name="T3" fmla="*/ 2147483647 h 232"/>
              <a:gd name="T4" fmla="*/ 2147483647 w 143"/>
              <a:gd name="T5" fmla="*/ 2147483647 h 232"/>
              <a:gd name="T6" fmla="*/ 2147483647 w 143"/>
              <a:gd name="T7" fmla="*/ 2147483647 h 232"/>
              <a:gd name="T8" fmla="*/ 2147483647 w 143"/>
              <a:gd name="T9" fmla="*/ 2147483647 h 232"/>
              <a:gd name="T10" fmla="*/ 2147483647 w 143"/>
              <a:gd name="T11" fmla="*/ 2147483647 h 232"/>
              <a:gd name="T12" fmla="*/ 2147483647 w 143"/>
              <a:gd name="T13" fmla="*/ 2147483647 h 232"/>
              <a:gd name="T14" fmla="*/ 2147483647 w 143"/>
              <a:gd name="T15" fmla="*/ 2147483647 h 232"/>
              <a:gd name="T16" fmla="*/ 2147483647 w 143"/>
              <a:gd name="T17" fmla="*/ 2147483647 h 232"/>
              <a:gd name="T18" fmla="*/ 2147483647 w 143"/>
              <a:gd name="T19" fmla="*/ 2147483647 h 232"/>
              <a:gd name="T20" fmla="*/ 2147483647 w 143"/>
              <a:gd name="T21" fmla="*/ 2147483647 h 232"/>
              <a:gd name="T22" fmla="*/ 2147483647 w 143"/>
              <a:gd name="T23" fmla="*/ 0 h 23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43"/>
              <a:gd name="T37" fmla="*/ 0 h 232"/>
              <a:gd name="T38" fmla="*/ 143 w 143"/>
              <a:gd name="T39" fmla="*/ 232 h 23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43" h="232">
                <a:moveTo>
                  <a:pt x="16" y="0"/>
                </a:moveTo>
                <a:lnTo>
                  <a:pt x="0" y="88"/>
                </a:lnTo>
                <a:lnTo>
                  <a:pt x="99" y="231"/>
                </a:lnTo>
                <a:lnTo>
                  <a:pt x="99" y="202"/>
                </a:lnTo>
                <a:lnTo>
                  <a:pt x="103" y="197"/>
                </a:lnTo>
                <a:lnTo>
                  <a:pt x="107" y="197"/>
                </a:lnTo>
                <a:lnTo>
                  <a:pt x="110" y="202"/>
                </a:lnTo>
                <a:lnTo>
                  <a:pt x="116" y="199"/>
                </a:lnTo>
                <a:lnTo>
                  <a:pt x="119" y="177"/>
                </a:lnTo>
                <a:lnTo>
                  <a:pt x="142" y="27"/>
                </a:lnTo>
                <a:lnTo>
                  <a:pt x="79" y="14"/>
                </a:lnTo>
                <a:lnTo>
                  <a:pt x="16" y="0"/>
                </a:lnTo>
              </a:path>
            </a:pathLst>
          </a:custGeom>
          <a:solidFill>
            <a:schemeClr val="bg2">
              <a:lumMod val="90000"/>
            </a:schemeClr>
          </a:solidFill>
          <a:ln w="285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5" name="Freeform 17">
            <a:extLst>
              <a:ext uri="{FF2B5EF4-FFF2-40B4-BE49-F238E27FC236}">
                <a16:creationId xmlns:a16="http://schemas.microsoft.com/office/drawing/2014/main" id="{081AD21A-466E-5CD9-7313-14DD67AA9A39}"/>
              </a:ext>
            </a:extLst>
          </p:cNvPr>
          <p:cNvSpPr>
            <a:spLocks/>
          </p:cNvSpPr>
          <p:nvPr/>
        </p:nvSpPr>
        <p:spPr bwMode="auto">
          <a:xfrm>
            <a:off x="1728788" y="3073624"/>
            <a:ext cx="814388" cy="1111250"/>
          </a:xfrm>
          <a:custGeom>
            <a:avLst/>
            <a:gdLst>
              <a:gd name="T0" fmla="*/ 2147483647 w 125"/>
              <a:gd name="T1" fmla="*/ 0 h 163"/>
              <a:gd name="T2" fmla="*/ 0 w 125"/>
              <a:gd name="T3" fmla="*/ 2147483647 h 163"/>
              <a:gd name="T4" fmla="*/ 2147483647 w 125"/>
              <a:gd name="T5" fmla="*/ 2147483647 h 163"/>
              <a:gd name="T6" fmla="*/ 2147483647 w 125"/>
              <a:gd name="T7" fmla="*/ 2147483647 h 163"/>
              <a:gd name="T8" fmla="*/ 2147483647 w 125"/>
              <a:gd name="T9" fmla="*/ 2147483647 h 163"/>
              <a:gd name="T10" fmla="*/ 2147483647 w 125"/>
              <a:gd name="T11" fmla="*/ 2147483647 h 163"/>
              <a:gd name="T12" fmla="*/ 2147483647 w 125"/>
              <a:gd name="T13" fmla="*/ 0 h 16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5"/>
              <a:gd name="T22" fmla="*/ 0 h 163"/>
              <a:gd name="T23" fmla="*/ 125 w 125"/>
              <a:gd name="T24" fmla="*/ 163 h 16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5" h="163">
                <a:moveTo>
                  <a:pt x="23" y="0"/>
                </a:moveTo>
                <a:lnTo>
                  <a:pt x="0" y="149"/>
                </a:lnTo>
                <a:lnTo>
                  <a:pt x="114" y="162"/>
                </a:lnTo>
                <a:lnTo>
                  <a:pt x="124" y="41"/>
                </a:lnTo>
                <a:lnTo>
                  <a:pt x="83" y="37"/>
                </a:lnTo>
                <a:lnTo>
                  <a:pt x="85" y="11"/>
                </a:lnTo>
                <a:lnTo>
                  <a:pt x="23" y="0"/>
                </a:lnTo>
              </a:path>
            </a:pathLst>
          </a:custGeom>
          <a:solidFill>
            <a:schemeClr val="bg2">
              <a:lumMod val="90000"/>
            </a:schemeClr>
          </a:solidFill>
          <a:ln w="285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6" name="Freeform 18">
            <a:extLst>
              <a:ext uri="{FF2B5EF4-FFF2-40B4-BE49-F238E27FC236}">
                <a16:creationId xmlns:a16="http://schemas.microsoft.com/office/drawing/2014/main" id="{FE0168B5-9EA3-9A59-CEA0-EF8E52D0E704}"/>
              </a:ext>
            </a:extLst>
          </p:cNvPr>
          <p:cNvSpPr>
            <a:spLocks/>
          </p:cNvSpPr>
          <p:nvPr/>
        </p:nvSpPr>
        <p:spPr bwMode="auto">
          <a:xfrm>
            <a:off x="2471738" y="3353024"/>
            <a:ext cx="1042988" cy="881062"/>
          </a:xfrm>
          <a:custGeom>
            <a:avLst/>
            <a:gdLst>
              <a:gd name="T0" fmla="*/ 0 w 160"/>
              <a:gd name="T1" fmla="*/ 2147483647 h 129"/>
              <a:gd name="T2" fmla="*/ 2147483647 w 160"/>
              <a:gd name="T3" fmla="*/ 2147483647 h 129"/>
              <a:gd name="T4" fmla="*/ 2147483647 w 160"/>
              <a:gd name="T5" fmla="*/ 2147483647 h 129"/>
              <a:gd name="T6" fmla="*/ 2147483647 w 160"/>
              <a:gd name="T7" fmla="*/ 2147483647 h 129"/>
              <a:gd name="T8" fmla="*/ 2147483647 w 160"/>
              <a:gd name="T9" fmla="*/ 2147483647 h 129"/>
              <a:gd name="T10" fmla="*/ 2147483647 w 160"/>
              <a:gd name="T11" fmla="*/ 2147483647 h 129"/>
              <a:gd name="T12" fmla="*/ 2147483647 w 160"/>
              <a:gd name="T13" fmla="*/ 0 h 129"/>
              <a:gd name="T14" fmla="*/ 0 w 160"/>
              <a:gd name="T15" fmla="*/ 2147483647 h 12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60"/>
              <a:gd name="T25" fmla="*/ 0 h 129"/>
              <a:gd name="T26" fmla="*/ 160 w 160"/>
              <a:gd name="T27" fmla="*/ 129 h 12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60" h="129">
                <a:moveTo>
                  <a:pt x="0" y="120"/>
                </a:moveTo>
                <a:lnTo>
                  <a:pt x="137" y="128"/>
                </a:lnTo>
                <a:lnTo>
                  <a:pt x="159" y="128"/>
                </a:lnTo>
                <a:lnTo>
                  <a:pt x="159" y="40"/>
                </a:lnTo>
                <a:lnTo>
                  <a:pt x="159" y="8"/>
                </a:lnTo>
                <a:lnTo>
                  <a:pt x="120" y="8"/>
                </a:lnTo>
                <a:lnTo>
                  <a:pt x="10" y="0"/>
                </a:lnTo>
                <a:lnTo>
                  <a:pt x="0" y="120"/>
                </a:lnTo>
              </a:path>
            </a:pathLst>
          </a:custGeom>
          <a:solidFill>
            <a:srgbClr val="5D9732"/>
          </a:solidFill>
          <a:ln w="285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" name="Freeform 19">
            <a:extLst>
              <a:ext uri="{FF2B5EF4-FFF2-40B4-BE49-F238E27FC236}">
                <a16:creationId xmlns:a16="http://schemas.microsoft.com/office/drawing/2014/main" id="{97400D41-9036-2130-B4E7-8CEC277A498A}"/>
              </a:ext>
            </a:extLst>
          </p:cNvPr>
          <p:cNvSpPr>
            <a:spLocks/>
          </p:cNvSpPr>
          <p:nvPr/>
        </p:nvSpPr>
        <p:spPr bwMode="auto">
          <a:xfrm>
            <a:off x="3367088" y="4184874"/>
            <a:ext cx="1295400" cy="679450"/>
          </a:xfrm>
          <a:custGeom>
            <a:avLst/>
            <a:gdLst>
              <a:gd name="T0" fmla="*/ 2147483647 w 199"/>
              <a:gd name="T1" fmla="*/ 2147483647 h 99"/>
              <a:gd name="T2" fmla="*/ 0 w 199"/>
              <a:gd name="T3" fmla="*/ 2147483647 h 99"/>
              <a:gd name="T4" fmla="*/ 0 w 199"/>
              <a:gd name="T5" fmla="*/ 2147483647 h 99"/>
              <a:gd name="T6" fmla="*/ 2147483647 w 199"/>
              <a:gd name="T7" fmla="*/ 2147483647 h 99"/>
              <a:gd name="T8" fmla="*/ 2147483647 w 199"/>
              <a:gd name="T9" fmla="*/ 2147483647 h 99"/>
              <a:gd name="T10" fmla="*/ 2147483647 w 199"/>
              <a:gd name="T11" fmla="*/ 2147483647 h 99"/>
              <a:gd name="T12" fmla="*/ 2147483647 w 199"/>
              <a:gd name="T13" fmla="*/ 2147483647 h 99"/>
              <a:gd name="T14" fmla="*/ 2147483647 w 199"/>
              <a:gd name="T15" fmla="*/ 2147483647 h 99"/>
              <a:gd name="T16" fmla="*/ 2147483647 w 199"/>
              <a:gd name="T17" fmla="*/ 2147483647 h 99"/>
              <a:gd name="T18" fmla="*/ 2147483647 w 199"/>
              <a:gd name="T19" fmla="*/ 2147483647 h 99"/>
              <a:gd name="T20" fmla="*/ 2147483647 w 199"/>
              <a:gd name="T21" fmla="*/ 2147483647 h 99"/>
              <a:gd name="T22" fmla="*/ 2147483647 w 199"/>
              <a:gd name="T23" fmla="*/ 2147483647 h 99"/>
              <a:gd name="T24" fmla="*/ 2147483647 w 199"/>
              <a:gd name="T25" fmla="*/ 2147483647 h 99"/>
              <a:gd name="T26" fmla="*/ 2147483647 w 199"/>
              <a:gd name="T27" fmla="*/ 2147483647 h 99"/>
              <a:gd name="T28" fmla="*/ 2147483647 w 199"/>
              <a:gd name="T29" fmla="*/ 2147483647 h 99"/>
              <a:gd name="T30" fmla="*/ 2147483647 w 199"/>
              <a:gd name="T31" fmla="*/ 2147483647 h 99"/>
              <a:gd name="T32" fmla="*/ 2147483647 w 199"/>
              <a:gd name="T33" fmla="*/ 2147483647 h 99"/>
              <a:gd name="T34" fmla="*/ 2147483647 w 199"/>
              <a:gd name="T35" fmla="*/ 2147483647 h 99"/>
              <a:gd name="T36" fmla="*/ 2147483647 w 199"/>
              <a:gd name="T37" fmla="*/ 2147483647 h 99"/>
              <a:gd name="T38" fmla="*/ 2147483647 w 199"/>
              <a:gd name="T39" fmla="*/ 2147483647 h 99"/>
              <a:gd name="T40" fmla="*/ 2147483647 w 199"/>
              <a:gd name="T41" fmla="*/ 2147483647 h 99"/>
              <a:gd name="T42" fmla="*/ 2147483647 w 199"/>
              <a:gd name="T43" fmla="*/ 0 h 99"/>
              <a:gd name="T44" fmla="*/ 2147483647 w 199"/>
              <a:gd name="T45" fmla="*/ 2147483647 h 99"/>
              <a:gd name="T46" fmla="*/ 2147483647 w 199"/>
              <a:gd name="T47" fmla="*/ 2147483647 h 99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199"/>
              <a:gd name="T73" fmla="*/ 0 h 99"/>
              <a:gd name="T74" fmla="*/ 199 w 199"/>
              <a:gd name="T75" fmla="*/ 99 h 99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199" h="99">
                <a:moveTo>
                  <a:pt x="22" y="6"/>
                </a:moveTo>
                <a:lnTo>
                  <a:pt x="0" y="7"/>
                </a:lnTo>
                <a:lnTo>
                  <a:pt x="0" y="19"/>
                </a:lnTo>
                <a:lnTo>
                  <a:pt x="70" y="21"/>
                </a:lnTo>
                <a:lnTo>
                  <a:pt x="71" y="81"/>
                </a:lnTo>
                <a:lnTo>
                  <a:pt x="76" y="84"/>
                </a:lnTo>
                <a:lnTo>
                  <a:pt x="82" y="82"/>
                </a:lnTo>
                <a:lnTo>
                  <a:pt x="88" y="87"/>
                </a:lnTo>
                <a:lnTo>
                  <a:pt x="111" y="91"/>
                </a:lnTo>
                <a:lnTo>
                  <a:pt x="117" y="89"/>
                </a:lnTo>
                <a:lnTo>
                  <a:pt x="128" y="96"/>
                </a:lnTo>
                <a:lnTo>
                  <a:pt x="138" y="94"/>
                </a:lnTo>
                <a:lnTo>
                  <a:pt x="145" y="97"/>
                </a:lnTo>
                <a:lnTo>
                  <a:pt x="153" y="94"/>
                </a:lnTo>
                <a:lnTo>
                  <a:pt x="158" y="98"/>
                </a:lnTo>
                <a:lnTo>
                  <a:pt x="166" y="93"/>
                </a:lnTo>
                <a:lnTo>
                  <a:pt x="188" y="92"/>
                </a:lnTo>
                <a:lnTo>
                  <a:pt x="191" y="96"/>
                </a:lnTo>
                <a:lnTo>
                  <a:pt x="198" y="98"/>
                </a:lnTo>
                <a:lnTo>
                  <a:pt x="198" y="47"/>
                </a:lnTo>
                <a:lnTo>
                  <a:pt x="193" y="15"/>
                </a:lnTo>
                <a:lnTo>
                  <a:pt x="191" y="0"/>
                </a:lnTo>
                <a:lnTo>
                  <a:pt x="136" y="5"/>
                </a:lnTo>
                <a:lnTo>
                  <a:pt x="22" y="6"/>
                </a:lnTo>
              </a:path>
            </a:pathLst>
          </a:custGeom>
          <a:solidFill>
            <a:schemeClr val="bg2">
              <a:lumMod val="90000"/>
            </a:schemeClr>
          </a:solidFill>
          <a:ln w="285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" name="Freeform 20">
            <a:extLst>
              <a:ext uri="{FF2B5EF4-FFF2-40B4-BE49-F238E27FC236}">
                <a16:creationId xmlns:a16="http://schemas.microsoft.com/office/drawing/2014/main" id="{9C94C4EF-7992-AF99-488D-4517BD6AD358}"/>
              </a:ext>
            </a:extLst>
          </p:cNvPr>
          <p:cNvSpPr>
            <a:spLocks/>
          </p:cNvSpPr>
          <p:nvPr/>
        </p:nvSpPr>
        <p:spPr bwMode="auto">
          <a:xfrm>
            <a:off x="795338" y="1384524"/>
            <a:ext cx="971550" cy="827087"/>
          </a:xfrm>
          <a:custGeom>
            <a:avLst/>
            <a:gdLst>
              <a:gd name="T0" fmla="*/ 2147483647 w 149"/>
              <a:gd name="T1" fmla="*/ 0 h 121"/>
              <a:gd name="T2" fmla="*/ 2147483647 w 149"/>
              <a:gd name="T3" fmla="*/ 2147483647 h 121"/>
              <a:gd name="T4" fmla="*/ 2147483647 w 149"/>
              <a:gd name="T5" fmla="*/ 2147483647 h 121"/>
              <a:gd name="T6" fmla="*/ 2147483647 w 149"/>
              <a:gd name="T7" fmla="*/ 2147483647 h 121"/>
              <a:gd name="T8" fmla="*/ 2147483647 w 149"/>
              <a:gd name="T9" fmla="*/ 2147483647 h 121"/>
              <a:gd name="T10" fmla="*/ 2147483647 w 149"/>
              <a:gd name="T11" fmla="*/ 2147483647 h 121"/>
              <a:gd name="T12" fmla="*/ 2147483647 w 149"/>
              <a:gd name="T13" fmla="*/ 2147483647 h 121"/>
              <a:gd name="T14" fmla="*/ 2147483647 w 149"/>
              <a:gd name="T15" fmla="*/ 2147483647 h 121"/>
              <a:gd name="T16" fmla="*/ 2147483647 w 149"/>
              <a:gd name="T17" fmla="*/ 2147483647 h 121"/>
              <a:gd name="T18" fmla="*/ 2147483647 w 149"/>
              <a:gd name="T19" fmla="*/ 2147483647 h 121"/>
              <a:gd name="T20" fmla="*/ 2147483647 w 149"/>
              <a:gd name="T21" fmla="*/ 2147483647 h 121"/>
              <a:gd name="T22" fmla="*/ 2147483647 w 149"/>
              <a:gd name="T23" fmla="*/ 2147483647 h 121"/>
              <a:gd name="T24" fmla="*/ 2147483647 w 149"/>
              <a:gd name="T25" fmla="*/ 2147483647 h 121"/>
              <a:gd name="T26" fmla="*/ 2147483647 w 149"/>
              <a:gd name="T27" fmla="*/ 2147483647 h 121"/>
              <a:gd name="T28" fmla="*/ 0 w 149"/>
              <a:gd name="T29" fmla="*/ 2147483647 h 121"/>
              <a:gd name="T30" fmla="*/ 0 w 149"/>
              <a:gd name="T31" fmla="*/ 2147483647 h 121"/>
              <a:gd name="T32" fmla="*/ 2147483647 w 149"/>
              <a:gd name="T33" fmla="*/ 2147483647 h 121"/>
              <a:gd name="T34" fmla="*/ 2147483647 w 149"/>
              <a:gd name="T35" fmla="*/ 2147483647 h 121"/>
              <a:gd name="T36" fmla="*/ 2147483647 w 149"/>
              <a:gd name="T37" fmla="*/ 2147483647 h 121"/>
              <a:gd name="T38" fmla="*/ 2147483647 w 149"/>
              <a:gd name="T39" fmla="*/ 2147483647 h 121"/>
              <a:gd name="T40" fmla="*/ 2147483647 w 149"/>
              <a:gd name="T41" fmla="*/ 2147483647 h 121"/>
              <a:gd name="T42" fmla="*/ 2147483647 w 149"/>
              <a:gd name="T43" fmla="*/ 2147483647 h 121"/>
              <a:gd name="T44" fmla="*/ 2147483647 w 149"/>
              <a:gd name="T45" fmla="*/ 2147483647 h 121"/>
              <a:gd name="T46" fmla="*/ 2147483647 w 149"/>
              <a:gd name="T47" fmla="*/ 2147483647 h 121"/>
              <a:gd name="T48" fmla="*/ 2147483647 w 149"/>
              <a:gd name="T49" fmla="*/ 2147483647 h 121"/>
              <a:gd name="T50" fmla="*/ 2147483647 w 149"/>
              <a:gd name="T51" fmla="*/ 2147483647 h 121"/>
              <a:gd name="T52" fmla="*/ 2147483647 w 149"/>
              <a:gd name="T53" fmla="*/ 2147483647 h 121"/>
              <a:gd name="T54" fmla="*/ 2147483647 w 149"/>
              <a:gd name="T55" fmla="*/ 2147483647 h 121"/>
              <a:gd name="T56" fmla="*/ 2147483647 w 149"/>
              <a:gd name="T57" fmla="*/ 2147483647 h 121"/>
              <a:gd name="T58" fmla="*/ 2147483647 w 149"/>
              <a:gd name="T59" fmla="*/ 2147483647 h 121"/>
              <a:gd name="T60" fmla="*/ 2147483647 w 149"/>
              <a:gd name="T61" fmla="*/ 2147483647 h 121"/>
              <a:gd name="T62" fmla="*/ 2147483647 w 149"/>
              <a:gd name="T63" fmla="*/ 2147483647 h 121"/>
              <a:gd name="T64" fmla="*/ 2147483647 w 149"/>
              <a:gd name="T65" fmla="*/ 2147483647 h 121"/>
              <a:gd name="T66" fmla="*/ 2147483647 w 149"/>
              <a:gd name="T67" fmla="*/ 2147483647 h 121"/>
              <a:gd name="T68" fmla="*/ 2147483647 w 149"/>
              <a:gd name="T69" fmla="*/ 2147483647 h 121"/>
              <a:gd name="T70" fmla="*/ 2147483647 w 149"/>
              <a:gd name="T71" fmla="*/ 0 h 121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149"/>
              <a:gd name="T109" fmla="*/ 0 h 121"/>
              <a:gd name="T110" fmla="*/ 149 w 149"/>
              <a:gd name="T111" fmla="*/ 121 h 121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149" h="121">
                <a:moveTo>
                  <a:pt x="45" y="0"/>
                </a:moveTo>
                <a:lnTo>
                  <a:pt x="96" y="15"/>
                </a:lnTo>
                <a:lnTo>
                  <a:pt x="148" y="29"/>
                </a:lnTo>
                <a:lnTo>
                  <a:pt x="131" y="103"/>
                </a:lnTo>
                <a:lnTo>
                  <a:pt x="133" y="110"/>
                </a:lnTo>
                <a:lnTo>
                  <a:pt x="130" y="120"/>
                </a:lnTo>
                <a:lnTo>
                  <a:pt x="98" y="110"/>
                </a:lnTo>
                <a:lnTo>
                  <a:pt x="95" y="111"/>
                </a:lnTo>
                <a:lnTo>
                  <a:pt x="46" y="106"/>
                </a:lnTo>
                <a:lnTo>
                  <a:pt x="41" y="102"/>
                </a:lnTo>
                <a:lnTo>
                  <a:pt x="22" y="101"/>
                </a:lnTo>
                <a:lnTo>
                  <a:pt x="18" y="94"/>
                </a:lnTo>
                <a:lnTo>
                  <a:pt x="16" y="83"/>
                </a:lnTo>
                <a:lnTo>
                  <a:pt x="4" y="78"/>
                </a:lnTo>
                <a:lnTo>
                  <a:pt x="0" y="71"/>
                </a:lnTo>
                <a:lnTo>
                  <a:pt x="0" y="61"/>
                </a:lnTo>
                <a:lnTo>
                  <a:pt x="3" y="58"/>
                </a:lnTo>
                <a:lnTo>
                  <a:pt x="1" y="52"/>
                </a:lnTo>
                <a:lnTo>
                  <a:pt x="6" y="52"/>
                </a:lnTo>
                <a:lnTo>
                  <a:pt x="2" y="45"/>
                </a:lnTo>
                <a:lnTo>
                  <a:pt x="1" y="20"/>
                </a:lnTo>
                <a:lnTo>
                  <a:pt x="5" y="8"/>
                </a:lnTo>
                <a:lnTo>
                  <a:pt x="21" y="20"/>
                </a:lnTo>
                <a:lnTo>
                  <a:pt x="33" y="25"/>
                </a:lnTo>
                <a:lnTo>
                  <a:pt x="37" y="31"/>
                </a:lnTo>
                <a:lnTo>
                  <a:pt x="34" y="36"/>
                </a:lnTo>
                <a:lnTo>
                  <a:pt x="28" y="41"/>
                </a:lnTo>
                <a:lnTo>
                  <a:pt x="37" y="41"/>
                </a:lnTo>
                <a:lnTo>
                  <a:pt x="35" y="49"/>
                </a:lnTo>
                <a:lnTo>
                  <a:pt x="26" y="50"/>
                </a:lnTo>
                <a:lnTo>
                  <a:pt x="25" y="54"/>
                </a:lnTo>
                <a:lnTo>
                  <a:pt x="37" y="50"/>
                </a:lnTo>
                <a:lnTo>
                  <a:pt x="41" y="41"/>
                </a:lnTo>
                <a:lnTo>
                  <a:pt x="48" y="30"/>
                </a:lnTo>
                <a:lnTo>
                  <a:pt x="50" y="14"/>
                </a:lnTo>
                <a:lnTo>
                  <a:pt x="45" y="0"/>
                </a:lnTo>
              </a:path>
            </a:pathLst>
          </a:custGeom>
          <a:solidFill>
            <a:schemeClr val="bg2">
              <a:lumMod val="90000"/>
            </a:schemeClr>
          </a:solidFill>
          <a:ln w="285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9" name="Freeform 21">
            <a:extLst>
              <a:ext uri="{FF2B5EF4-FFF2-40B4-BE49-F238E27FC236}">
                <a16:creationId xmlns:a16="http://schemas.microsoft.com/office/drawing/2014/main" id="{5210DA66-D938-6DDD-9E86-566A422ACB73}"/>
              </a:ext>
            </a:extLst>
          </p:cNvPr>
          <p:cNvSpPr>
            <a:spLocks/>
          </p:cNvSpPr>
          <p:nvPr/>
        </p:nvSpPr>
        <p:spPr bwMode="auto">
          <a:xfrm>
            <a:off x="1466851" y="1590899"/>
            <a:ext cx="889000" cy="1555750"/>
          </a:xfrm>
          <a:custGeom>
            <a:avLst/>
            <a:gdLst>
              <a:gd name="T0" fmla="*/ 0 w 136"/>
              <a:gd name="T1" fmla="*/ 2147483647 h 228"/>
              <a:gd name="T2" fmla="*/ 2147483647 w 136"/>
              <a:gd name="T3" fmla="*/ 2147483647 h 228"/>
              <a:gd name="T4" fmla="*/ 2147483647 w 136"/>
              <a:gd name="T5" fmla="*/ 2147483647 h 228"/>
              <a:gd name="T6" fmla="*/ 2147483647 w 136"/>
              <a:gd name="T7" fmla="*/ 2147483647 h 228"/>
              <a:gd name="T8" fmla="*/ 2147483647 w 136"/>
              <a:gd name="T9" fmla="*/ 2147483647 h 228"/>
              <a:gd name="T10" fmla="*/ 2147483647 w 136"/>
              <a:gd name="T11" fmla="*/ 2147483647 h 228"/>
              <a:gd name="T12" fmla="*/ 2147483647 w 136"/>
              <a:gd name="T13" fmla="*/ 2147483647 h 228"/>
              <a:gd name="T14" fmla="*/ 2147483647 w 136"/>
              <a:gd name="T15" fmla="*/ 2147483647 h 228"/>
              <a:gd name="T16" fmla="*/ 2147483647 w 136"/>
              <a:gd name="T17" fmla="*/ 2147483647 h 228"/>
              <a:gd name="T18" fmla="*/ 2147483647 w 136"/>
              <a:gd name="T19" fmla="*/ 2147483647 h 228"/>
              <a:gd name="T20" fmla="*/ 2147483647 w 136"/>
              <a:gd name="T21" fmla="*/ 2147483647 h 228"/>
              <a:gd name="T22" fmla="*/ 2147483647 w 136"/>
              <a:gd name="T23" fmla="*/ 2147483647 h 228"/>
              <a:gd name="T24" fmla="*/ 2147483647 w 136"/>
              <a:gd name="T25" fmla="*/ 2147483647 h 228"/>
              <a:gd name="T26" fmla="*/ 2147483647 w 136"/>
              <a:gd name="T27" fmla="*/ 2147483647 h 228"/>
              <a:gd name="T28" fmla="*/ 2147483647 w 136"/>
              <a:gd name="T29" fmla="*/ 2147483647 h 228"/>
              <a:gd name="T30" fmla="*/ 2147483647 w 136"/>
              <a:gd name="T31" fmla="*/ 2147483647 h 228"/>
              <a:gd name="T32" fmla="*/ 2147483647 w 136"/>
              <a:gd name="T33" fmla="*/ 2147483647 h 228"/>
              <a:gd name="T34" fmla="*/ 2147483647 w 136"/>
              <a:gd name="T35" fmla="*/ 2147483647 h 228"/>
              <a:gd name="T36" fmla="*/ 2147483647 w 136"/>
              <a:gd name="T37" fmla="*/ 2147483647 h 228"/>
              <a:gd name="T38" fmla="*/ 2147483647 w 136"/>
              <a:gd name="T39" fmla="*/ 2147483647 h 228"/>
              <a:gd name="T40" fmla="*/ 2147483647 w 136"/>
              <a:gd name="T41" fmla="*/ 2147483647 h 228"/>
              <a:gd name="T42" fmla="*/ 2147483647 w 136"/>
              <a:gd name="T43" fmla="*/ 0 h 228"/>
              <a:gd name="T44" fmla="*/ 2147483647 w 136"/>
              <a:gd name="T45" fmla="*/ 2147483647 h 228"/>
              <a:gd name="T46" fmla="*/ 2147483647 w 136"/>
              <a:gd name="T47" fmla="*/ 2147483647 h 228"/>
              <a:gd name="T48" fmla="*/ 2147483647 w 136"/>
              <a:gd name="T49" fmla="*/ 2147483647 h 228"/>
              <a:gd name="T50" fmla="*/ 2147483647 w 136"/>
              <a:gd name="T51" fmla="*/ 2147483647 h 228"/>
              <a:gd name="T52" fmla="*/ 2147483647 w 136"/>
              <a:gd name="T53" fmla="*/ 2147483647 h 228"/>
              <a:gd name="T54" fmla="*/ 2147483647 w 136"/>
              <a:gd name="T55" fmla="*/ 2147483647 h 228"/>
              <a:gd name="T56" fmla="*/ 2147483647 w 136"/>
              <a:gd name="T57" fmla="*/ 2147483647 h 228"/>
              <a:gd name="T58" fmla="*/ 2147483647 w 136"/>
              <a:gd name="T59" fmla="*/ 2147483647 h 228"/>
              <a:gd name="T60" fmla="*/ 2147483647 w 136"/>
              <a:gd name="T61" fmla="*/ 2147483647 h 228"/>
              <a:gd name="T62" fmla="*/ 2147483647 w 136"/>
              <a:gd name="T63" fmla="*/ 2147483647 h 228"/>
              <a:gd name="T64" fmla="*/ 0 w 136"/>
              <a:gd name="T65" fmla="*/ 2147483647 h 22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36"/>
              <a:gd name="T100" fmla="*/ 0 h 228"/>
              <a:gd name="T101" fmla="*/ 136 w 136"/>
              <a:gd name="T102" fmla="*/ 228 h 22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36" h="228">
                <a:moveTo>
                  <a:pt x="0" y="203"/>
                </a:moveTo>
                <a:lnTo>
                  <a:pt x="63" y="216"/>
                </a:lnTo>
                <a:lnTo>
                  <a:pt x="125" y="227"/>
                </a:lnTo>
                <a:lnTo>
                  <a:pt x="135" y="151"/>
                </a:lnTo>
                <a:lnTo>
                  <a:pt x="128" y="144"/>
                </a:lnTo>
                <a:lnTo>
                  <a:pt x="119" y="146"/>
                </a:lnTo>
                <a:lnTo>
                  <a:pt x="101" y="141"/>
                </a:lnTo>
                <a:lnTo>
                  <a:pt x="93" y="141"/>
                </a:lnTo>
                <a:lnTo>
                  <a:pt x="89" y="133"/>
                </a:lnTo>
                <a:lnTo>
                  <a:pt x="84" y="112"/>
                </a:lnTo>
                <a:lnTo>
                  <a:pt x="75" y="111"/>
                </a:lnTo>
                <a:lnTo>
                  <a:pt x="74" y="104"/>
                </a:lnTo>
                <a:lnTo>
                  <a:pt x="77" y="97"/>
                </a:lnTo>
                <a:lnTo>
                  <a:pt x="77" y="86"/>
                </a:lnTo>
                <a:lnTo>
                  <a:pt x="73" y="79"/>
                </a:lnTo>
                <a:lnTo>
                  <a:pt x="70" y="83"/>
                </a:lnTo>
                <a:lnTo>
                  <a:pt x="70" y="76"/>
                </a:lnTo>
                <a:lnTo>
                  <a:pt x="61" y="49"/>
                </a:lnTo>
                <a:lnTo>
                  <a:pt x="61" y="39"/>
                </a:lnTo>
                <a:lnTo>
                  <a:pt x="58" y="38"/>
                </a:lnTo>
                <a:lnTo>
                  <a:pt x="66" y="5"/>
                </a:lnTo>
                <a:lnTo>
                  <a:pt x="45" y="0"/>
                </a:lnTo>
                <a:lnTo>
                  <a:pt x="28" y="73"/>
                </a:lnTo>
                <a:lnTo>
                  <a:pt x="30" y="80"/>
                </a:lnTo>
                <a:lnTo>
                  <a:pt x="27" y="90"/>
                </a:lnTo>
                <a:lnTo>
                  <a:pt x="29" y="98"/>
                </a:lnTo>
                <a:lnTo>
                  <a:pt x="28" y="106"/>
                </a:lnTo>
                <a:lnTo>
                  <a:pt x="20" y="118"/>
                </a:lnTo>
                <a:lnTo>
                  <a:pt x="12" y="131"/>
                </a:lnTo>
                <a:lnTo>
                  <a:pt x="12" y="138"/>
                </a:lnTo>
                <a:lnTo>
                  <a:pt x="17" y="144"/>
                </a:lnTo>
                <a:lnTo>
                  <a:pt x="7" y="166"/>
                </a:lnTo>
                <a:lnTo>
                  <a:pt x="0" y="203"/>
                </a:lnTo>
              </a:path>
            </a:pathLst>
          </a:custGeom>
          <a:solidFill>
            <a:schemeClr val="bg2">
              <a:lumMod val="90000"/>
            </a:schemeClr>
          </a:solidFill>
          <a:ln w="285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0" name="Freeform 22">
            <a:extLst>
              <a:ext uri="{FF2B5EF4-FFF2-40B4-BE49-F238E27FC236}">
                <a16:creationId xmlns:a16="http://schemas.microsoft.com/office/drawing/2014/main" id="{C86927FF-E0D2-FC5D-A5B5-740E7E01AB60}"/>
              </a:ext>
            </a:extLst>
          </p:cNvPr>
          <p:cNvSpPr>
            <a:spLocks/>
          </p:cNvSpPr>
          <p:nvPr/>
        </p:nvSpPr>
        <p:spPr bwMode="auto">
          <a:xfrm>
            <a:off x="1839913" y="1617886"/>
            <a:ext cx="1492250" cy="1004888"/>
          </a:xfrm>
          <a:custGeom>
            <a:avLst/>
            <a:gdLst>
              <a:gd name="T0" fmla="*/ 2147483647 w 229"/>
              <a:gd name="T1" fmla="*/ 2147483647 h 147"/>
              <a:gd name="T2" fmla="*/ 2147483647 w 229"/>
              <a:gd name="T3" fmla="*/ 2147483647 h 147"/>
              <a:gd name="T4" fmla="*/ 2147483647 w 229"/>
              <a:gd name="T5" fmla="*/ 2147483647 h 147"/>
              <a:gd name="T6" fmla="*/ 2147483647 w 229"/>
              <a:gd name="T7" fmla="*/ 2147483647 h 147"/>
              <a:gd name="T8" fmla="*/ 2147483647 w 229"/>
              <a:gd name="T9" fmla="*/ 2147483647 h 147"/>
              <a:gd name="T10" fmla="*/ 2147483647 w 229"/>
              <a:gd name="T11" fmla="*/ 2147483647 h 147"/>
              <a:gd name="T12" fmla="*/ 2147483647 w 229"/>
              <a:gd name="T13" fmla="*/ 2147483647 h 147"/>
              <a:gd name="T14" fmla="*/ 2147483647 w 229"/>
              <a:gd name="T15" fmla="*/ 2147483647 h 147"/>
              <a:gd name="T16" fmla="*/ 2147483647 w 229"/>
              <a:gd name="T17" fmla="*/ 0 h 147"/>
              <a:gd name="T18" fmla="*/ 0 w 229"/>
              <a:gd name="T19" fmla="*/ 2147483647 h 147"/>
              <a:gd name="T20" fmla="*/ 2147483647 w 229"/>
              <a:gd name="T21" fmla="*/ 2147483647 h 147"/>
              <a:gd name="T22" fmla="*/ 2147483647 w 229"/>
              <a:gd name="T23" fmla="*/ 2147483647 h 147"/>
              <a:gd name="T24" fmla="*/ 2147483647 w 229"/>
              <a:gd name="T25" fmla="*/ 2147483647 h 147"/>
              <a:gd name="T26" fmla="*/ 2147483647 w 229"/>
              <a:gd name="T27" fmla="*/ 2147483647 h 147"/>
              <a:gd name="T28" fmla="*/ 2147483647 w 229"/>
              <a:gd name="T29" fmla="*/ 2147483647 h 147"/>
              <a:gd name="T30" fmla="*/ 2147483647 w 229"/>
              <a:gd name="T31" fmla="*/ 2147483647 h 147"/>
              <a:gd name="T32" fmla="*/ 2147483647 w 229"/>
              <a:gd name="T33" fmla="*/ 2147483647 h 147"/>
              <a:gd name="T34" fmla="*/ 2147483647 w 229"/>
              <a:gd name="T35" fmla="*/ 2147483647 h 147"/>
              <a:gd name="T36" fmla="*/ 2147483647 w 229"/>
              <a:gd name="T37" fmla="*/ 2147483647 h 147"/>
              <a:gd name="T38" fmla="*/ 2147483647 w 229"/>
              <a:gd name="T39" fmla="*/ 2147483647 h 147"/>
              <a:gd name="T40" fmla="*/ 2147483647 w 229"/>
              <a:gd name="T41" fmla="*/ 2147483647 h 147"/>
              <a:gd name="T42" fmla="*/ 2147483647 w 229"/>
              <a:gd name="T43" fmla="*/ 2147483647 h 147"/>
              <a:gd name="T44" fmla="*/ 2147483647 w 229"/>
              <a:gd name="T45" fmla="*/ 2147483647 h 147"/>
              <a:gd name="T46" fmla="*/ 2147483647 w 229"/>
              <a:gd name="T47" fmla="*/ 2147483647 h 147"/>
              <a:gd name="T48" fmla="*/ 2147483647 w 229"/>
              <a:gd name="T49" fmla="*/ 2147483647 h 147"/>
              <a:gd name="T50" fmla="*/ 2147483647 w 229"/>
              <a:gd name="T51" fmla="*/ 2147483647 h 147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229"/>
              <a:gd name="T79" fmla="*/ 0 h 147"/>
              <a:gd name="T80" fmla="*/ 229 w 229"/>
              <a:gd name="T81" fmla="*/ 147 h 147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229" h="147">
                <a:moveTo>
                  <a:pt x="78" y="146"/>
                </a:moveTo>
                <a:lnTo>
                  <a:pt x="81" y="133"/>
                </a:lnTo>
                <a:lnTo>
                  <a:pt x="222" y="144"/>
                </a:lnTo>
                <a:lnTo>
                  <a:pt x="225" y="118"/>
                </a:lnTo>
                <a:lnTo>
                  <a:pt x="228" y="21"/>
                </a:lnTo>
                <a:lnTo>
                  <a:pt x="155" y="19"/>
                </a:lnTo>
                <a:lnTo>
                  <a:pt x="106" y="13"/>
                </a:lnTo>
                <a:lnTo>
                  <a:pt x="22" y="1"/>
                </a:lnTo>
                <a:lnTo>
                  <a:pt x="8" y="0"/>
                </a:lnTo>
                <a:lnTo>
                  <a:pt x="0" y="33"/>
                </a:lnTo>
                <a:lnTo>
                  <a:pt x="4" y="34"/>
                </a:lnTo>
                <a:lnTo>
                  <a:pt x="3" y="44"/>
                </a:lnTo>
                <a:lnTo>
                  <a:pt x="12" y="71"/>
                </a:lnTo>
                <a:lnTo>
                  <a:pt x="12" y="78"/>
                </a:lnTo>
                <a:lnTo>
                  <a:pt x="15" y="74"/>
                </a:lnTo>
                <a:lnTo>
                  <a:pt x="19" y="82"/>
                </a:lnTo>
                <a:lnTo>
                  <a:pt x="20" y="92"/>
                </a:lnTo>
                <a:lnTo>
                  <a:pt x="16" y="99"/>
                </a:lnTo>
                <a:lnTo>
                  <a:pt x="18" y="106"/>
                </a:lnTo>
                <a:lnTo>
                  <a:pt x="27" y="107"/>
                </a:lnTo>
                <a:lnTo>
                  <a:pt x="32" y="128"/>
                </a:lnTo>
                <a:lnTo>
                  <a:pt x="36" y="136"/>
                </a:lnTo>
                <a:lnTo>
                  <a:pt x="44" y="136"/>
                </a:lnTo>
                <a:lnTo>
                  <a:pt x="62" y="142"/>
                </a:lnTo>
                <a:lnTo>
                  <a:pt x="71" y="139"/>
                </a:lnTo>
                <a:lnTo>
                  <a:pt x="78" y="146"/>
                </a:lnTo>
              </a:path>
            </a:pathLst>
          </a:custGeom>
          <a:solidFill>
            <a:schemeClr val="bg2">
              <a:lumMod val="90000"/>
            </a:schemeClr>
          </a:solidFill>
          <a:ln w="285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1" name="Freeform 23">
            <a:extLst>
              <a:ext uri="{FF2B5EF4-FFF2-40B4-BE49-F238E27FC236}">
                <a16:creationId xmlns:a16="http://schemas.microsoft.com/office/drawing/2014/main" id="{12D77B33-F6D3-D9E1-722B-E7F784B5F1CE}"/>
              </a:ext>
            </a:extLst>
          </p:cNvPr>
          <p:cNvSpPr>
            <a:spLocks/>
          </p:cNvSpPr>
          <p:nvPr/>
        </p:nvSpPr>
        <p:spPr bwMode="auto">
          <a:xfrm>
            <a:off x="2270128" y="2525938"/>
            <a:ext cx="1023937" cy="881063"/>
          </a:xfrm>
          <a:custGeom>
            <a:avLst/>
            <a:gdLst>
              <a:gd name="T0" fmla="*/ 2147483647 w 157"/>
              <a:gd name="T1" fmla="*/ 2147483647 h 129"/>
              <a:gd name="T2" fmla="*/ 2147483647 w 157"/>
              <a:gd name="T3" fmla="*/ 0 h 129"/>
              <a:gd name="T4" fmla="*/ 2147483647 w 157"/>
              <a:gd name="T5" fmla="*/ 2147483647 h 129"/>
              <a:gd name="T6" fmla="*/ 2147483647 w 157"/>
              <a:gd name="T7" fmla="*/ 2147483647 h 129"/>
              <a:gd name="T8" fmla="*/ 0 w 157"/>
              <a:gd name="T9" fmla="*/ 2147483647 h 129"/>
              <a:gd name="T10" fmla="*/ 2147483647 w 157"/>
              <a:gd name="T11" fmla="*/ 2147483647 h 129"/>
              <a:gd name="T12" fmla="*/ 2147483647 w 157"/>
              <a:gd name="T13" fmla="*/ 2147483647 h 129"/>
              <a:gd name="T14" fmla="*/ 2147483647 w 157"/>
              <a:gd name="T15" fmla="*/ 2147483647 h 129"/>
              <a:gd name="T16" fmla="*/ 2147483647 w 157"/>
              <a:gd name="T17" fmla="*/ 2147483647 h 12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57"/>
              <a:gd name="T28" fmla="*/ 0 h 129"/>
              <a:gd name="T29" fmla="*/ 157 w 157"/>
              <a:gd name="T30" fmla="*/ 129 h 12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57" h="129">
                <a:moveTo>
                  <a:pt x="156" y="11"/>
                </a:moveTo>
                <a:lnTo>
                  <a:pt x="15" y="0"/>
                </a:lnTo>
                <a:lnTo>
                  <a:pt x="13" y="13"/>
                </a:lnTo>
                <a:lnTo>
                  <a:pt x="3" y="90"/>
                </a:lnTo>
                <a:lnTo>
                  <a:pt x="0" y="116"/>
                </a:lnTo>
                <a:lnTo>
                  <a:pt x="41" y="120"/>
                </a:lnTo>
                <a:lnTo>
                  <a:pt x="152" y="128"/>
                </a:lnTo>
                <a:lnTo>
                  <a:pt x="155" y="69"/>
                </a:lnTo>
                <a:lnTo>
                  <a:pt x="156" y="11"/>
                </a:lnTo>
              </a:path>
            </a:pathLst>
          </a:custGeom>
          <a:solidFill>
            <a:schemeClr val="bg2">
              <a:lumMod val="90000"/>
            </a:schemeClr>
          </a:solidFill>
          <a:ln w="285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2" name="Freeform 24">
            <a:extLst>
              <a:ext uri="{FF2B5EF4-FFF2-40B4-BE49-F238E27FC236}">
                <a16:creationId xmlns:a16="http://schemas.microsoft.com/office/drawing/2014/main" id="{F06BA16E-1DB2-DDA7-3B14-2DC0481ADC6B}"/>
              </a:ext>
            </a:extLst>
          </p:cNvPr>
          <p:cNvSpPr>
            <a:spLocks/>
          </p:cNvSpPr>
          <p:nvPr/>
        </p:nvSpPr>
        <p:spPr bwMode="auto">
          <a:xfrm>
            <a:off x="6705601" y="3141886"/>
            <a:ext cx="666750" cy="374650"/>
          </a:xfrm>
          <a:custGeom>
            <a:avLst/>
            <a:gdLst>
              <a:gd name="T0" fmla="*/ 2147483647 w 102"/>
              <a:gd name="T1" fmla="*/ 2147483647 h 55"/>
              <a:gd name="T2" fmla="*/ 2147483647 w 102"/>
              <a:gd name="T3" fmla="*/ 2147483647 h 55"/>
              <a:gd name="T4" fmla="*/ 2147483647 w 102"/>
              <a:gd name="T5" fmla="*/ 2147483647 h 55"/>
              <a:gd name="T6" fmla="*/ 2147483647 w 102"/>
              <a:gd name="T7" fmla="*/ 2147483647 h 55"/>
              <a:gd name="T8" fmla="*/ 2147483647 w 102"/>
              <a:gd name="T9" fmla="*/ 2147483647 h 55"/>
              <a:gd name="T10" fmla="*/ 2147483647 w 102"/>
              <a:gd name="T11" fmla="*/ 2147483647 h 55"/>
              <a:gd name="T12" fmla="*/ 2147483647 w 102"/>
              <a:gd name="T13" fmla="*/ 2147483647 h 55"/>
              <a:gd name="T14" fmla="*/ 2147483647 w 102"/>
              <a:gd name="T15" fmla="*/ 2147483647 h 55"/>
              <a:gd name="T16" fmla="*/ 2147483647 w 102"/>
              <a:gd name="T17" fmla="*/ 2147483647 h 55"/>
              <a:gd name="T18" fmla="*/ 2147483647 w 102"/>
              <a:gd name="T19" fmla="*/ 2147483647 h 55"/>
              <a:gd name="T20" fmla="*/ 2147483647 w 102"/>
              <a:gd name="T21" fmla="*/ 2147483647 h 55"/>
              <a:gd name="T22" fmla="*/ 2147483647 w 102"/>
              <a:gd name="T23" fmla="*/ 2147483647 h 55"/>
              <a:gd name="T24" fmla="*/ 2147483647 w 102"/>
              <a:gd name="T25" fmla="*/ 2147483647 h 55"/>
              <a:gd name="T26" fmla="*/ 2147483647 w 102"/>
              <a:gd name="T27" fmla="*/ 2147483647 h 55"/>
              <a:gd name="T28" fmla="*/ 2147483647 w 102"/>
              <a:gd name="T29" fmla="*/ 2147483647 h 55"/>
              <a:gd name="T30" fmla="*/ 2147483647 w 102"/>
              <a:gd name="T31" fmla="*/ 2147483647 h 55"/>
              <a:gd name="T32" fmla="*/ 2147483647 w 102"/>
              <a:gd name="T33" fmla="*/ 2147483647 h 55"/>
              <a:gd name="T34" fmla="*/ 2147483647 w 102"/>
              <a:gd name="T35" fmla="*/ 2147483647 h 55"/>
              <a:gd name="T36" fmla="*/ 2147483647 w 102"/>
              <a:gd name="T37" fmla="*/ 2147483647 h 55"/>
              <a:gd name="T38" fmla="*/ 2147483647 w 102"/>
              <a:gd name="T39" fmla="*/ 2147483647 h 55"/>
              <a:gd name="T40" fmla="*/ 2147483647 w 102"/>
              <a:gd name="T41" fmla="*/ 2147483647 h 55"/>
              <a:gd name="T42" fmla="*/ 2147483647 w 102"/>
              <a:gd name="T43" fmla="*/ 2147483647 h 55"/>
              <a:gd name="T44" fmla="*/ 2147483647 w 102"/>
              <a:gd name="T45" fmla="*/ 2147483647 h 55"/>
              <a:gd name="T46" fmla="*/ 2147483647 w 102"/>
              <a:gd name="T47" fmla="*/ 2147483647 h 55"/>
              <a:gd name="T48" fmla="*/ 2147483647 w 102"/>
              <a:gd name="T49" fmla="*/ 2147483647 h 55"/>
              <a:gd name="T50" fmla="*/ 2147483647 w 102"/>
              <a:gd name="T51" fmla="*/ 2147483647 h 55"/>
              <a:gd name="T52" fmla="*/ 2147483647 w 102"/>
              <a:gd name="T53" fmla="*/ 2147483647 h 55"/>
              <a:gd name="T54" fmla="*/ 2147483647 w 102"/>
              <a:gd name="T55" fmla="*/ 2147483647 h 55"/>
              <a:gd name="T56" fmla="*/ 0 w 102"/>
              <a:gd name="T57" fmla="*/ 2147483647 h 55"/>
              <a:gd name="T58" fmla="*/ 2147483647 w 102"/>
              <a:gd name="T59" fmla="*/ 0 h 55"/>
              <a:gd name="T60" fmla="*/ 2147483647 w 102"/>
              <a:gd name="T61" fmla="*/ 2147483647 h 55"/>
              <a:gd name="T62" fmla="*/ 2147483647 w 102"/>
              <a:gd name="T63" fmla="*/ 2147483647 h 5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02"/>
              <a:gd name="T97" fmla="*/ 0 h 55"/>
              <a:gd name="T98" fmla="*/ 102 w 102"/>
              <a:gd name="T99" fmla="*/ 55 h 55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02" h="55">
                <a:moveTo>
                  <a:pt x="101" y="33"/>
                </a:moveTo>
                <a:lnTo>
                  <a:pt x="99" y="51"/>
                </a:lnTo>
                <a:lnTo>
                  <a:pt x="90" y="54"/>
                </a:lnTo>
                <a:lnTo>
                  <a:pt x="85" y="45"/>
                </a:lnTo>
                <a:lnTo>
                  <a:pt x="74" y="37"/>
                </a:lnTo>
                <a:lnTo>
                  <a:pt x="73" y="30"/>
                </a:lnTo>
                <a:lnTo>
                  <a:pt x="77" y="30"/>
                </a:lnTo>
                <a:lnTo>
                  <a:pt x="77" y="23"/>
                </a:lnTo>
                <a:lnTo>
                  <a:pt x="74" y="15"/>
                </a:lnTo>
                <a:lnTo>
                  <a:pt x="76" y="8"/>
                </a:lnTo>
                <a:lnTo>
                  <a:pt x="71" y="13"/>
                </a:lnTo>
                <a:lnTo>
                  <a:pt x="66" y="17"/>
                </a:lnTo>
                <a:lnTo>
                  <a:pt x="67" y="33"/>
                </a:lnTo>
                <a:lnTo>
                  <a:pt x="73" y="41"/>
                </a:lnTo>
                <a:lnTo>
                  <a:pt x="75" y="50"/>
                </a:lnTo>
                <a:lnTo>
                  <a:pt x="70" y="52"/>
                </a:lnTo>
                <a:lnTo>
                  <a:pt x="61" y="46"/>
                </a:lnTo>
                <a:lnTo>
                  <a:pt x="56" y="45"/>
                </a:lnTo>
                <a:lnTo>
                  <a:pt x="57" y="37"/>
                </a:lnTo>
                <a:lnTo>
                  <a:pt x="60" y="33"/>
                </a:lnTo>
                <a:lnTo>
                  <a:pt x="45" y="24"/>
                </a:lnTo>
                <a:lnTo>
                  <a:pt x="41" y="25"/>
                </a:lnTo>
                <a:lnTo>
                  <a:pt x="38" y="18"/>
                </a:lnTo>
                <a:lnTo>
                  <a:pt x="29" y="15"/>
                </a:lnTo>
                <a:lnTo>
                  <a:pt x="25" y="22"/>
                </a:lnTo>
                <a:lnTo>
                  <a:pt x="15" y="21"/>
                </a:lnTo>
                <a:lnTo>
                  <a:pt x="10" y="30"/>
                </a:lnTo>
                <a:lnTo>
                  <a:pt x="2" y="31"/>
                </a:lnTo>
                <a:lnTo>
                  <a:pt x="0" y="19"/>
                </a:lnTo>
                <a:lnTo>
                  <a:pt x="76" y="0"/>
                </a:lnTo>
                <a:lnTo>
                  <a:pt x="89" y="36"/>
                </a:lnTo>
                <a:lnTo>
                  <a:pt x="101" y="33"/>
                </a:lnTo>
              </a:path>
            </a:pathLst>
          </a:custGeom>
          <a:solidFill>
            <a:schemeClr val="bg2">
              <a:lumMod val="90000"/>
            </a:schemeClr>
          </a:solidFill>
          <a:ln w="285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" name="Freeform 25">
            <a:extLst>
              <a:ext uri="{FF2B5EF4-FFF2-40B4-BE49-F238E27FC236}">
                <a16:creationId xmlns:a16="http://schemas.microsoft.com/office/drawing/2014/main" id="{CA0D8C4B-8EE8-1834-5A77-5BC0D4912B92}"/>
              </a:ext>
            </a:extLst>
          </p:cNvPr>
          <p:cNvSpPr>
            <a:spLocks/>
          </p:cNvSpPr>
          <p:nvPr/>
        </p:nvSpPr>
        <p:spPr bwMode="auto">
          <a:xfrm>
            <a:off x="5375278" y="3584799"/>
            <a:ext cx="1057275" cy="628650"/>
          </a:xfrm>
          <a:custGeom>
            <a:avLst/>
            <a:gdLst>
              <a:gd name="T0" fmla="*/ 2147483647 w 162"/>
              <a:gd name="T1" fmla="*/ 2147483647 h 92"/>
              <a:gd name="T2" fmla="*/ 2147483647 w 162"/>
              <a:gd name="T3" fmla="*/ 2147483647 h 92"/>
              <a:gd name="T4" fmla="*/ 2147483647 w 162"/>
              <a:gd name="T5" fmla="*/ 2147483647 h 92"/>
              <a:gd name="T6" fmla="*/ 0 w 162"/>
              <a:gd name="T7" fmla="*/ 2147483647 h 92"/>
              <a:gd name="T8" fmla="*/ 2147483647 w 162"/>
              <a:gd name="T9" fmla="*/ 2147483647 h 92"/>
              <a:gd name="T10" fmla="*/ 2147483647 w 162"/>
              <a:gd name="T11" fmla="*/ 2147483647 h 92"/>
              <a:gd name="T12" fmla="*/ 2147483647 w 162"/>
              <a:gd name="T13" fmla="*/ 2147483647 h 92"/>
              <a:gd name="T14" fmla="*/ 2147483647 w 162"/>
              <a:gd name="T15" fmla="*/ 2147483647 h 92"/>
              <a:gd name="T16" fmla="*/ 2147483647 w 162"/>
              <a:gd name="T17" fmla="*/ 2147483647 h 92"/>
              <a:gd name="T18" fmla="*/ 2147483647 w 162"/>
              <a:gd name="T19" fmla="*/ 2147483647 h 92"/>
              <a:gd name="T20" fmla="*/ 2147483647 w 162"/>
              <a:gd name="T21" fmla="*/ 2147483647 h 92"/>
              <a:gd name="T22" fmla="*/ 2147483647 w 162"/>
              <a:gd name="T23" fmla="*/ 2147483647 h 92"/>
              <a:gd name="T24" fmla="*/ 2147483647 w 162"/>
              <a:gd name="T25" fmla="*/ 2147483647 h 92"/>
              <a:gd name="T26" fmla="*/ 2147483647 w 162"/>
              <a:gd name="T27" fmla="*/ 2147483647 h 92"/>
              <a:gd name="T28" fmla="*/ 2147483647 w 162"/>
              <a:gd name="T29" fmla="*/ 2147483647 h 92"/>
              <a:gd name="T30" fmla="*/ 2147483647 w 162"/>
              <a:gd name="T31" fmla="*/ 2147483647 h 92"/>
              <a:gd name="T32" fmla="*/ 2147483647 w 162"/>
              <a:gd name="T33" fmla="*/ 2147483647 h 92"/>
              <a:gd name="T34" fmla="*/ 2147483647 w 162"/>
              <a:gd name="T35" fmla="*/ 2147483647 h 92"/>
              <a:gd name="T36" fmla="*/ 2147483647 w 162"/>
              <a:gd name="T37" fmla="*/ 2147483647 h 92"/>
              <a:gd name="T38" fmla="*/ 2147483647 w 162"/>
              <a:gd name="T39" fmla="*/ 2147483647 h 92"/>
              <a:gd name="T40" fmla="*/ 2147483647 w 162"/>
              <a:gd name="T41" fmla="*/ 2147483647 h 92"/>
              <a:gd name="T42" fmla="*/ 2147483647 w 162"/>
              <a:gd name="T43" fmla="*/ 0 h 92"/>
              <a:gd name="T44" fmla="*/ 2147483647 w 162"/>
              <a:gd name="T45" fmla="*/ 0 h 92"/>
              <a:gd name="T46" fmla="*/ 2147483647 w 162"/>
              <a:gd name="T47" fmla="*/ 2147483647 h 92"/>
              <a:gd name="T48" fmla="*/ 2147483647 w 162"/>
              <a:gd name="T49" fmla="*/ 2147483647 h 92"/>
              <a:gd name="T50" fmla="*/ 2147483647 w 162"/>
              <a:gd name="T51" fmla="*/ 2147483647 h 92"/>
              <a:gd name="T52" fmla="*/ 2147483647 w 162"/>
              <a:gd name="T53" fmla="*/ 2147483647 h 92"/>
              <a:gd name="T54" fmla="*/ 2147483647 w 162"/>
              <a:gd name="T55" fmla="*/ 2147483647 h 92"/>
              <a:gd name="T56" fmla="*/ 2147483647 w 162"/>
              <a:gd name="T57" fmla="*/ 2147483647 h 92"/>
              <a:gd name="T58" fmla="*/ 2147483647 w 162"/>
              <a:gd name="T59" fmla="*/ 2147483647 h 92"/>
              <a:gd name="T60" fmla="*/ 2147483647 w 162"/>
              <a:gd name="T61" fmla="*/ 2147483647 h 92"/>
              <a:gd name="T62" fmla="*/ 2147483647 w 162"/>
              <a:gd name="T63" fmla="*/ 2147483647 h 92"/>
              <a:gd name="T64" fmla="*/ 2147483647 w 162"/>
              <a:gd name="T65" fmla="*/ 2147483647 h 92"/>
              <a:gd name="T66" fmla="*/ 2147483647 w 162"/>
              <a:gd name="T67" fmla="*/ 2147483647 h 92"/>
              <a:gd name="T68" fmla="*/ 2147483647 w 162"/>
              <a:gd name="T69" fmla="*/ 2147483647 h 92"/>
              <a:gd name="T70" fmla="*/ 2147483647 w 162"/>
              <a:gd name="T71" fmla="*/ 2147483647 h 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162"/>
              <a:gd name="T109" fmla="*/ 0 h 92"/>
              <a:gd name="T110" fmla="*/ 162 w 162"/>
              <a:gd name="T111" fmla="*/ 92 h 92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162" h="92">
                <a:moveTo>
                  <a:pt x="5" y="91"/>
                </a:moveTo>
                <a:lnTo>
                  <a:pt x="7" y="86"/>
                </a:lnTo>
                <a:lnTo>
                  <a:pt x="2" y="83"/>
                </a:lnTo>
                <a:lnTo>
                  <a:pt x="0" y="79"/>
                </a:lnTo>
                <a:lnTo>
                  <a:pt x="4" y="75"/>
                </a:lnTo>
                <a:lnTo>
                  <a:pt x="19" y="75"/>
                </a:lnTo>
                <a:lnTo>
                  <a:pt x="18" y="68"/>
                </a:lnTo>
                <a:lnTo>
                  <a:pt x="23" y="66"/>
                </a:lnTo>
                <a:lnTo>
                  <a:pt x="20" y="61"/>
                </a:lnTo>
                <a:lnTo>
                  <a:pt x="26" y="50"/>
                </a:lnTo>
                <a:lnTo>
                  <a:pt x="34" y="45"/>
                </a:lnTo>
                <a:lnTo>
                  <a:pt x="61" y="41"/>
                </a:lnTo>
                <a:lnTo>
                  <a:pt x="63" y="33"/>
                </a:lnTo>
                <a:lnTo>
                  <a:pt x="71" y="37"/>
                </a:lnTo>
                <a:lnTo>
                  <a:pt x="76" y="25"/>
                </a:lnTo>
                <a:lnTo>
                  <a:pt x="83" y="14"/>
                </a:lnTo>
                <a:lnTo>
                  <a:pt x="93" y="5"/>
                </a:lnTo>
                <a:lnTo>
                  <a:pt x="109" y="1"/>
                </a:lnTo>
                <a:lnTo>
                  <a:pt x="118" y="6"/>
                </a:lnTo>
                <a:lnTo>
                  <a:pt x="125" y="2"/>
                </a:lnTo>
                <a:lnTo>
                  <a:pt x="130" y="5"/>
                </a:lnTo>
                <a:lnTo>
                  <a:pt x="133" y="0"/>
                </a:lnTo>
                <a:lnTo>
                  <a:pt x="137" y="0"/>
                </a:lnTo>
                <a:lnTo>
                  <a:pt x="146" y="8"/>
                </a:lnTo>
                <a:lnTo>
                  <a:pt x="149" y="24"/>
                </a:lnTo>
                <a:lnTo>
                  <a:pt x="155" y="28"/>
                </a:lnTo>
                <a:lnTo>
                  <a:pt x="157" y="36"/>
                </a:lnTo>
                <a:lnTo>
                  <a:pt x="161" y="36"/>
                </a:lnTo>
                <a:lnTo>
                  <a:pt x="155" y="45"/>
                </a:lnTo>
                <a:lnTo>
                  <a:pt x="148" y="50"/>
                </a:lnTo>
                <a:lnTo>
                  <a:pt x="147" y="59"/>
                </a:lnTo>
                <a:lnTo>
                  <a:pt x="134" y="69"/>
                </a:lnTo>
                <a:lnTo>
                  <a:pt x="39" y="84"/>
                </a:lnTo>
                <a:lnTo>
                  <a:pt x="29" y="82"/>
                </a:lnTo>
                <a:lnTo>
                  <a:pt x="31" y="88"/>
                </a:lnTo>
                <a:lnTo>
                  <a:pt x="5" y="91"/>
                </a:lnTo>
              </a:path>
            </a:pathLst>
          </a:custGeom>
          <a:solidFill>
            <a:srgbClr val="5D9732"/>
          </a:solidFill>
          <a:ln w="285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" name="Freeform 26">
            <a:extLst>
              <a:ext uri="{FF2B5EF4-FFF2-40B4-BE49-F238E27FC236}">
                <a16:creationId xmlns:a16="http://schemas.microsoft.com/office/drawing/2014/main" id="{88F41304-A394-8277-631C-EDFB9133CA76}"/>
              </a:ext>
            </a:extLst>
          </p:cNvPr>
          <p:cNvSpPr>
            <a:spLocks/>
          </p:cNvSpPr>
          <p:nvPr/>
        </p:nvSpPr>
        <p:spPr bwMode="auto">
          <a:xfrm>
            <a:off x="7196140" y="3092676"/>
            <a:ext cx="176213" cy="301625"/>
          </a:xfrm>
          <a:custGeom>
            <a:avLst/>
            <a:gdLst>
              <a:gd name="T0" fmla="*/ 0 w 27"/>
              <a:gd name="T1" fmla="*/ 2147483647 h 44"/>
              <a:gd name="T2" fmla="*/ 2147483647 w 27"/>
              <a:gd name="T3" fmla="*/ 2147483647 h 44"/>
              <a:gd name="T4" fmla="*/ 2147483647 w 27"/>
              <a:gd name="T5" fmla="*/ 2147483647 h 44"/>
              <a:gd name="T6" fmla="*/ 2147483647 w 27"/>
              <a:gd name="T7" fmla="*/ 2147483647 h 44"/>
              <a:gd name="T8" fmla="*/ 2147483647 w 27"/>
              <a:gd name="T9" fmla="*/ 2147483647 h 44"/>
              <a:gd name="T10" fmla="*/ 2147483647 w 27"/>
              <a:gd name="T11" fmla="*/ 2147483647 h 44"/>
              <a:gd name="T12" fmla="*/ 2147483647 w 27"/>
              <a:gd name="T13" fmla="*/ 2147483647 h 44"/>
              <a:gd name="T14" fmla="*/ 2147483647 w 27"/>
              <a:gd name="T15" fmla="*/ 2147483647 h 44"/>
              <a:gd name="T16" fmla="*/ 2147483647 w 27"/>
              <a:gd name="T17" fmla="*/ 0 h 44"/>
              <a:gd name="T18" fmla="*/ 0 w 27"/>
              <a:gd name="T19" fmla="*/ 2147483647 h 4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7"/>
              <a:gd name="T31" fmla="*/ 0 h 44"/>
              <a:gd name="T32" fmla="*/ 27 w 27"/>
              <a:gd name="T33" fmla="*/ 44 h 4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7" h="44">
                <a:moveTo>
                  <a:pt x="0" y="7"/>
                </a:moveTo>
                <a:lnTo>
                  <a:pt x="13" y="43"/>
                </a:lnTo>
                <a:lnTo>
                  <a:pt x="25" y="40"/>
                </a:lnTo>
                <a:lnTo>
                  <a:pt x="26" y="35"/>
                </a:lnTo>
                <a:lnTo>
                  <a:pt x="21" y="30"/>
                </a:lnTo>
                <a:lnTo>
                  <a:pt x="16" y="26"/>
                </a:lnTo>
                <a:lnTo>
                  <a:pt x="8" y="9"/>
                </a:lnTo>
                <a:lnTo>
                  <a:pt x="10" y="2"/>
                </a:lnTo>
                <a:lnTo>
                  <a:pt x="3" y="0"/>
                </a:lnTo>
                <a:lnTo>
                  <a:pt x="0" y="7"/>
                </a:lnTo>
              </a:path>
            </a:pathLst>
          </a:custGeom>
          <a:solidFill>
            <a:schemeClr val="bg2">
              <a:lumMod val="90000"/>
            </a:schemeClr>
          </a:solidFill>
          <a:ln w="285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5" name="Freeform 27">
            <a:extLst>
              <a:ext uri="{FF2B5EF4-FFF2-40B4-BE49-F238E27FC236}">
                <a16:creationId xmlns:a16="http://schemas.microsoft.com/office/drawing/2014/main" id="{7BE82F83-1C54-42D1-AA28-9A235D483F0A}"/>
              </a:ext>
            </a:extLst>
          </p:cNvPr>
          <p:cNvSpPr>
            <a:spLocks/>
          </p:cNvSpPr>
          <p:nvPr/>
        </p:nvSpPr>
        <p:spPr bwMode="auto">
          <a:xfrm>
            <a:off x="7280278" y="3484788"/>
            <a:ext cx="73025" cy="188913"/>
          </a:xfrm>
          <a:custGeom>
            <a:avLst/>
            <a:gdLst>
              <a:gd name="T0" fmla="*/ 0 w 11"/>
              <a:gd name="T1" fmla="*/ 2147483647 h 28"/>
              <a:gd name="T2" fmla="*/ 2147483647 w 11"/>
              <a:gd name="T3" fmla="*/ 2147483647 h 28"/>
              <a:gd name="T4" fmla="*/ 2147483647 w 11"/>
              <a:gd name="T5" fmla="*/ 2147483647 h 28"/>
              <a:gd name="T6" fmla="*/ 2147483647 w 11"/>
              <a:gd name="T7" fmla="*/ 2147483647 h 28"/>
              <a:gd name="T8" fmla="*/ 2147483647 w 11"/>
              <a:gd name="T9" fmla="*/ 2147483647 h 28"/>
              <a:gd name="T10" fmla="*/ 2147483647 w 11"/>
              <a:gd name="T11" fmla="*/ 0 h 28"/>
              <a:gd name="T12" fmla="*/ 2147483647 w 11"/>
              <a:gd name="T13" fmla="*/ 2147483647 h 28"/>
              <a:gd name="T14" fmla="*/ 0 w 11"/>
              <a:gd name="T15" fmla="*/ 2147483647 h 2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1"/>
              <a:gd name="T25" fmla="*/ 0 h 28"/>
              <a:gd name="T26" fmla="*/ 11 w 11"/>
              <a:gd name="T27" fmla="*/ 28 h 2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1" h="28">
                <a:moveTo>
                  <a:pt x="0" y="14"/>
                </a:moveTo>
                <a:lnTo>
                  <a:pt x="5" y="27"/>
                </a:lnTo>
                <a:lnTo>
                  <a:pt x="7" y="23"/>
                </a:lnTo>
                <a:lnTo>
                  <a:pt x="7" y="13"/>
                </a:lnTo>
                <a:lnTo>
                  <a:pt x="9" y="13"/>
                </a:lnTo>
                <a:lnTo>
                  <a:pt x="10" y="0"/>
                </a:lnTo>
                <a:lnTo>
                  <a:pt x="1" y="3"/>
                </a:lnTo>
                <a:lnTo>
                  <a:pt x="0" y="14"/>
                </a:lnTo>
              </a:path>
            </a:pathLst>
          </a:custGeom>
          <a:solidFill>
            <a:schemeClr val="bg2">
              <a:lumMod val="90000"/>
            </a:schemeClr>
          </a:solidFill>
          <a:ln w="285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" name="Freeform 28">
            <a:extLst>
              <a:ext uri="{FF2B5EF4-FFF2-40B4-BE49-F238E27FC236}">
                <a16:creationId xmlns:a16="http://schemas.microsoft.com/office/drawing/2014/main" id="{10309D8F-B7B9-6E65-0932-C32CD7189844}"/>
              </a:ext>
            </a:extLst>
          </p:cNvPr>
          <p:cNvSpPr>
            <a:spLocks/>
          </p:cNvSpPr>
          <p:nvPr/>
        </p:nvSpPr>
        <p:spPr bwMode="auto">
          <a:xfrm>
            <a:off x="6327776" y="3153001"/>
            <a:ext cx="652462" cy="739775"/>
          </a:xfrm>
          <a:custGeom>
            <a:avLst/>
            <a:gdLst>
              <a:gd name="T0" fmla="*/ 2147483647 w 100"/>
              <a:gd name="T1" fmla="*/ 0 h 108"/>
              <a:gd name="T2" fmla="*/ 2147483647 w 100"/>
              <a:gd name="T3" fmla="*/ 2147483647 h 108"/>
              <a:gd name="T4" fmla="*/ 2147483647 w 100"/>
              <a:gd name="T5" fmla="*/ 2147483647 h 108"/>
              <a:gd name="T6" fmla="*/ 2147483647 w 100"/>
              <a:gd name="T7" fmla="*/ 2147483647 h 108"/>
              <a:gd name="T8" fmla="*/ 2147483647 w 100"/>
              <a:gd name="T9" fmla="*/ 2147483647 h 108"/>
              <a:gd name="T10" fmla="*/ 2147483647 w 100"/>
              <a:gd name="T11" fmla="*/ 2147483647 h 108"/>
              <a:gd name="T12" fmla="*/ 2147483647 w 100"/>
              <a:gd name="T13" fmla="*/ 2147483647 h 108"/>
              <a:gd name="T14" fmla="*/ 2147483647 w 100"/>
              <a:gd name="T15" fmla="*/ 2147483647 h 108"/>
              <a:gd name="T16" fmla="*/ 2147483647 w 100"/>
              <a:gd name="T17" fmla="*/ 2147483647 h 108"/>
              <a:gd name="T18" fmla="*/ 2147483647 w 100"/>
              <a:gd name="T19" fmla="*/ 2147483647 h 108"/>
              <a:gd name="T20" fmla="*/ 2147483647 w 100"/>
              <a:gd name="T21" fmla="*/ 2147483647 h 108"/>
              <a:gd name="T22" fmla="*/ 2147483647 w 100"/>
              <a:gd name="T23" fmla="*/ 2147483647 h 108"/>
              <a:gd name="T24" fmla="*/ 2147483647 w 100"/>
              <a:gd name="T25" fmla="*/ 2147483647 h 108"/>
              <a:gd name="T26" fmla="*/ 2147483647 w 100"/>
              <a:gd name="T27" fmla="*/ 2147483647 h 108"/>
              <a:gd name="T28" fmla="*/ 2147483647 w 100"/>
              <a:gd name="T29" fmla="*/ 2147483647 h 108"/>
              <a:gd name="T30" fmla="*/ 2147483647 w 100"/>
              <a:gd name="T31" fmla="*/ 2147483647 h 108"/>
              <a:gd name="T32" fmla="*/ 2147483647 w 100"/>
              <a:gd name="T33" fmla="*/ 2147483647 h 108"/>
              <a:gd name="T34" fmla="*/ 2147483647 w 100"/>
              <a:gd name="T35" fmla="*/ 2147483647 h 108"/>
              <a:gd name="T36" fmla="*/ 2147483647 w 100"/>
              <a:gd name="T37" fmla="*/ 2147483647 h 108"/>
              <a:gd name="T38" fmla="*/ 2147483647 w 100"/>
              <a:gd name="T39" fmla="*/ 2147483647 h 108"/>
              <a:gd name="T40" fmla="*/ 2147483647 w 100"/>
              <a:gd name="T41" fmla="*/ 2147483647 h 108"/>
              <a:gd name="T42" fmla="*/ 2147483647 w 100"/>
              <a:gd name="T43" fmla="*/ 2147483647 h 108"/>
              <a:gd name="T44" fmla="*/ 2147483647 w 100"/>
              <a:gd name="T45" fmla="*/ 2147483647 h 108"/>
              <a:gd name="T46" fmla="*/ 2147483647 w 100"/>
              <a:gd name="T47" fmla="*/ 2147483647 h 108"/>
              <a:gd name="T48" fmla="*/ 2147483647 w 100"/>
              <a:gd name="T49" fmla="*/ 2147483647 h 108"/>
              <a:gd name="T50" fmla="*/ 2147483647 w 100"/>
              <a:gd name="T51" fmla="*/ 2147483647 h 108"/>
              <a:gd name="T52" fmla="*/ 2147483647 w 100"/>
              <a:gd name="T53" fmla="*/ 2147483647 h 108"/>
              <a:gd name="T54" fmla="*/ 2147483647 w 100"/>
              <a:gd name="T55" fmla="*/ 2147483647 h 108"/>
              <a:gd name="T56" fmla="*/ 2147483647 w 100"/>
              <a:gd name="T57" fmla="*/ 2147483647 h 108"/>
              <a:gd name="T58" fmla="*/ 0 w 100"/>
              <a:gd name="T59" fmla="*/ 2147483647 h 108"/>
              <a:gd name="T60" fmla="*/ 2147483647 w 100"/>
              <a:gd name="T61" fmla="*/ 2147483647 h 108"/>
              <a:gd name="T62" fmla="*/ 2147483647 w 100"/>
              <a:gd name="T63" fmla="*/ 2147483647 h 108"/>
              <a:gd name="T64" fmla="*/ 2147483647 w 100"/>
              <a:gd name="T65" fmla="*/ 2147483647 h 108"/>
              <a:gd name="T66" fmla="*/ 2147483647 w 100"/>
              <a:gd name="T67" fmla="*/ 2147483647 h 108"/>
              <a:gd name="T68" fmla="*/ 2147483647 w 100"/>
              <a:gd name="T69" fmla="*/ 2147483647 h 108"/>
              <a:gd name="T70" fmla="*/ 2147483647 w 100"/>
              <a:gd name="T71" fmla="*/ 2147483647 h 108"/>
              <a:gd name="T72" fmla="*/ 2147483647 w 100"/>
              <a:gd name="T73" fmla="*/ 2147483647 h 108"/>
              <a:gd name="T74" fmla="*/ 2147483647 w 100"/>
              <a:gd name="T75" fmla="*/ 2147483647 h 108"/>
              <a:gd name="T76" fmla="*/ 2147483647 w 100"/>
              <a:gd name="T77" fmla="*/ 2147483647 h 108"/>
              <a:gd name="T78" fmla="*/ 2147483647 w 100"/>
              <a:gd name="T79" fmla="*/ 2147483647 h 108"/>
              <a:gd name="T80" fmla="*/ 2147483647 w 100"/>
              <a:gd name="T81" fmla="*/ 2147483647 h 108"/>
              <a:gd name="T82" fmla="*/ 2147483647 w 100"/>
              <a:gd name="T83" fmla="*/ 2147483647 h 108"/>
              <a:gd name="T84" fmla="*/ 2147483647 w 100"/>
              <a:gd name="T85" fmla="*/ 0 h 108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00"/>
              <a:gd name="T130" fmla="*/ 0 h 108"/>
              <a:gd name="T131" fmla="*/ 100 w 100"/>
              <a:gd name="T132" fmla="*/ 108 h 108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00" h="108">
                <a:moveTo>
                  <a:pt x="30" y="0"/>
                </a:moveTo>
                <a:lnTo>
                  <a:pt x="35" y="22"/>
                </a:lnTo>
                <a:lnTo>
                  <a:pt x="58" y="16"/>
                </a:lnTo>
                <a:lnTo>
                  <a:pt x="60" y="29"/>
                </a:lnTo>
                <a:lnTo>
                  <a:pt x="68" y="27"/>
                </a:lnTo>
                <a:lnTo>
                  <a:pt x="73" y="19"/>
                </a:lnTo>
                <a:lnTo>
                  <a:pt x="83" y="20"/>
                </a:lnTo>
                <a:lnTo>
                  <a:pt x="87" y="13"/>
                </a:lnTo>
                <a:lnTo>
                  <a:pt x="96" y="16"/>
                </a:lnTo>
                <a:lnTo>
                  <a:pt x="99" y="23"/>
                </a:lnTo>
                <a:lnTo>
                  <a:pt x="88" y="20"/>
                </a:lnTo>
                <a:lnTo>
                  <a:pt x="83" y="36"/>
                </a:lnTo>
                <a:lnTo>
                  <a:pt x="76" y="41"/>
                </a:lnTo>
                <a:lnTo>
                  <a:pt x="74" y="52"/>
                </a:lnTo>
                <a:lnTo>
                  <a:pt x="67" y="57"/>
                </a:lnTo>
                <a:lnTo>
                  <a:pt x="64" y="55"/>
                </a:lnTo>
                <a:lnTo>
                  <a:pt x="58" y="58"/>
                </a:lnTo>
                <a:lnTo>
                  <a:pt x="59" y="63"/>
                </a:lnTo>
                <a:lnTo>
                  <a:pt x="55" y="78"/>
                </a:lnTo>
                <a:lnTo>
                  <a:pt x="55" y="85"/>
                </a:lnTo>
                <a:lnTo>
                  <a:pt x="39" y="98"/>
                </a:lnTo>
                <a:lnTo>
                  <a:pt x="36" y="97"/>
                </a:lnTo>
                <a:lnTo>
                  <a:pt x="32" y="105"/>
                </a:lnTo>
                <a:lnTo>
                  <a:pt x="22" y="107"/>
                </a:lnTo>
                <a:lnTo>
                  <a:pt x="18" y="99"/>
                </a:lnTo>
                <a:lnTo>
                  <a:pt x="15" y="99"/>
                </a:lnTo>
                <a:lnTo>
                  <a:pt x="11" y="99"/>
                </a:lnTo>
                <a:lnTo>
                  <a:pt x="9" y="91"/>
                </a:lnTo>
                <a:lnTo>
                  <a:pt x="3" y="87"/>
                </a:lnTo>
                <a:lnTo>
                  <a:pt x="0" y="71"/>
                </a:lnTo>
                <a:lnTo>
                  <a:pt x="5" y="68"/>
                </a:lnTo>
                <a:lnTo>
                  <a:pt x="7" y="63"/>
                </a:lnTo>
                <a:lnTo>
                  <a:pt x="7" y="58"/>
                </a:lnTo>
                <a:lnTo>
                  <a:pt x="10" y="50"/>
                </a:lnTo>
                <a:lnTo>
                  <a:pt x="15" y="49"/>
                </a:lnTo>
                <a:lnTo>
                  <a:pt x="16" y="43"/>
                </a:lnTo>
                <a:lnTo>
                  <a:pt x="18" y="37"/>
                </a:lnTo>
                <a:lnTo>
                  <a:pt x="19" y="33"/>
                </a:lnTo>
                <a:lnTo>
                  <a:pt x="21" y="36"/>
                </a:lnTo>
                <a:lnTo>
                  <a:pt x="25" y="30"/>
                </a:lnTo>
                <a:lnTo>
                  <a:pt x="28" y="20"/>
                </a:lnTo>
                <a:lnTo>
                  <a:pt x="27" y="7"/>
                </a:lnTo>
                <a:lnTo>
                  <a:pt x="30" y="0"/>
                </a:lnTo>
              </a:path>
            </a:pathLst>
          </a:custGeom>
          <a:solidFill>
            <a:schemeClr val="bg2">
              <a:lumMod val="90000"/>
            </a:schemeClr>
          </a:solidFill>
          <a:ln w="285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7" name="Freeform 29">
            <a:extLst>
              <a:ext uri="{FF2B5EF4-FFF2-40B4-BE49-F238E27FC236}">
                <a16:creationId xmlns:a16="http://schemas.microsoft.com/office/drawing/2014/main" id="{4592488C-4C52-F6BF-0DE6-40E8D74C601B}"/>
              </a:ext>
            </a:extLst>
          </p:cNvPr>
          <p:cNvSpPr>
            <a:spLocks/>
          </p:cNvSpPr>
          <p:nvPr/>
        </p:nvSpPr>
        <p:spPr bwMode="auto">
          <a:xfrm>
            <a:off x="6249990" y="3291113"/>
            <a:ext cx="1103313" cy="771525"/>
          </a:xfrm>
          <a:custGeom>
            <a:avLst/>
            <a:gdLst>
              <a:gd name="T0" fmla="*/ 2147483647 w 169"/>
              <a:gd name="T1" fmla="*/ 2147483647 h 113"/>
              <a:gd name="T2" fmla="*/ 2147483647 w 169"/>
              <a:gd name="T3" fmla="*/ 0 h 113"/>
              <a:gd name="T4" fmla="*/ 2147483647 w 169"/>
              <a:gd name="T5" fmla="*/ 2147483647 h 113"/>
              <a:gd name="T6" fmla="*/ 2147483647 w 169"/>
              <a:gd name="T7" fmla="*/ 2147483647 h 113"/>
              <a:gd name="T8" fmla="*/ 2147483647 w 169"/>
              <a:gd name="T9" fmla="*/ 2147483647 h 113"/>
              <a:gd name="T10" fmla="*/ 2147483647 w 169"/>
              <a:gd name="T11" fmla="*/ 2147483647 h 113"/>
              <a:gd name="T12" fmla="*/ 2147483647 w 169"/>
              <a:gd name="T13" fmla="*/ 2147483647 h 113"/>
              <a:gd name="T14" fmla="*/ 2147483647 w 169"/>
              <a:gd name="T15" fmla="*/ 2147483647 h 113"/>
              <a:gd name="T16" fmla="*/ 2147483647 w 169"/>
              <a:gd name="T17" fmla="*/ 2147483647 h 113"/>
              <a:gd name="T18" fmla="*/ 2147483647 w 169"/>
              <a:gd name="T19" fmla="*/ 2147483647 h 113"/>
              <a:gd name="T20" fmla="*/ 2147483647 w 169"/>
              <a:gd name="T21" fmla="*/ 2147483647 h 113"/>
              <a:gd name="T22" fmla="*/ 2147483647 w 169"/>
              <a:gd name="T23" fmla="*/ 2147483647 h 113"/>
              <a:gd name="T24" fmla="*/ 2147483647 w 169"/>
              <a:gd name="T25" fmla="*/ 2147483647 h 113"/>
              <a:gd name="T26" fmla="*/ 2147483647 w 169"/>
              <a:gd name="T27" fmla="*/ 2147483647 h 113"/>
              <a:gd name="T28" fmla="*/ 2147483647 w 169"/>
              <a:gd name="T29" fmla="*/ 2147483647 h 113"/>
              <a:gd name="T30" fmla="*/ 2147483647 w 169"/>
              <a:gd name="T31" fmla="*/ 2147483647 h 113"/>
              <a:gd name="T32" fmla="*/ 2147483647 w 169"/>
              <a:gd name="T33" fmla="*/ 2147483647 h 113"/>
              <a:gd name="T34" fmla="*/ 2147483647 w 169"/>
              <a:gd name="T35" fmla="*/ 2147483647 h 113"/>
              <a:gd name="T36" fmla="*/ 2147483647 w 169"/>
              <a:gd name="T37" fmla="*/ 2147483647 h 113"/>
              <a:gd name="T38" fmla="*/ 2147483647 w 169"/>
              <a:gd name="T39" fmla="*/ 2147483647 h 113"/>
              <a:gd name="T40" fmla="*/ 0 w 169"/>
              <a:gd name="T41" fmla="*/ 2147483647 h 113"/>
              <a:gd name="T42" fmla="*/ 2147483647 w 169"/>
              <a:gd name="T43" fmla="*/ 2147483647 h 113"/>
              <a:gd name="T44" fmla="*/ 2147483647 w 169"/>
              <a:gd name="T45" fmla="*/ 2147483647 h 113"/>
              <a:gd name="T46" fmla="*/ 2147483647 w 169"/>
              <a:gd name="T47" fmla="*/ 2147483647 h 113"/>
              <a:gd name="T48" fmla="*/ 2147483647 w 169"/>
              <a:gd name="T49" fmla="*/ 2147483647 h 113"/>
              <a:gd name="T50" fmla="*/ 2147483647 w 169"/>
              <a:gd name="T51" fmla="*/ 2147483647 h 113"/>
              <a:gd name="T52" fmla="*/ 2147483647 w 169"/>
              <a:gd name="T53" fmla="*/ 2147483647 h 113"/>
              <a:gd name="T54" fmla="*/ 2147483647 w 169"/>
              <a:gd name="T55" fmla="*/ 2147483647 h 113"/>
              <a:gd name="T56" fmla="*/ 2147483647 w 169"/>
              <a:gd name="T57" fmla="*/ 2147483647 h 113"/>
              <a:gd name="T58" fmla="*/ 2147483647 w 169"/>
              <a:gd name="T59" fmla="*/ 2147483647 h 113"/>
              <a:gd name="T60" fmla="*/ 2147483647 w 169"/>
              <a:gd name="T61" fmla="*/ 2147483647 h 113"/>
              <a:gd name="T62" fmla="*/ 2147483647 w 169"/>
              <a:gd name="T63" fmla="*/ 2147483647 h 113"/>
              <a:gd name="T64" fmla="*/ 2147483647 w 169"/>
              <a:gd name="T65" fmla="*/ 2147483647 h 113"/>
              <a:gd name="T66" fmla="*/ 2147483647 w 169"/>
              <a:gd name="T67" fmla="*/ 2147483647 h 113"/>
              <a:gd name="T68" fmla="*/ 2147483647 w 169"/>
              <a:gd name="T69" fmla="*/ 2147483647 h 113"/>
              <a:gd name="T70" fmla="*/ 2147483647 w 169"/>
              <a:gd name="T71" fmla="*/ 2147483647 h 113"/>
              <a:gd name="T72" fmla="*/ 2147483647 w 169"/>
              <a:gd name="T73" fmla="*/ 2147483647 h 113"/>
              <a:gd name="T74" fmla="*/ 2147483647 w 169"/>
              <a:gd name="T75" fmla="*/ 2147483647 h 113"/>
              <a:gd name="T76" fmla="*/ 2147483647 w 169"/>
              <a:gd name="T77" fmla="*/ 2147483647 h 113"/>
              <a:gd name="T78" fmla="*/ 2147483647 w 169"/>
              <a:gd name="T79" fmla="*/ 2147483647 h 113"/>
              <a:gd name="T80" fmla="*/ 2147483647 w 169"/>
              <a:gd name="T81" fmla="*/ 2147483647 h 113"/>
              <a:gd name="T82" fmla="*/ 2147483647 w 169"/>
              <a:gd name="T83" fmla="*/ 2147483647 h 113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69"/>
              <a:gd name="T127" fmla="*/ 0 h 113"/>
              <a:gd name="T128" fmla="*/ 169 w 169"/>
              <a:gd name="T129" fmla="*/ 113 h 113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69" h="113">
                <a:moveTo>
                  <a:pt x="111" y="3"/>
                </a:moveTo>
                <a:lnTo>
                  <a:pt x="101" y="0"/>
                </a:lnTo>
                <a:lnTo>
                  <a:pt x="95" y="16"/>
                </a:lnTo>
                <a:lnTo>
                  <a:pt x="89" y="22"/>
                </a:lnTo>
                <a:lnTo>
                  <a:pt x="87" y="32"/>
                </a:lnTo>
                <a:lnTo>
                  <a:pt x="80" y="37"/>
                </a:lnTo>
                <a:lnTo>
                  <a:pt x="76" y="35"/>
                </a:lnTo>
                <a:lnTo>
                  <a:pt x="70" y="39"/>
                </a:lnTo>
                <a:lnTo>
                  <a:pt x="71" y="43"/>
                </a:lnTo>
                <a:lnTo>
                  <a:pt x="67" y="59"/>
                </a:lnTo>
                <a:lnTo>
                  <a:pt x="68" y="66"/>
                </a:lnTo>
                <a:lnTo>
                  <a:pt x="52" y="78"/>
                </a:lnTo>
                <a:lnTo>
                  <a:pt x="48" y="77"/>
                </a:lnTo>
                <a:lnTo>
                  <a:pt x="44" y="85"/>
                </a:lnTo>
                <a:lnTo>
                  <a:pt x="35" y="87"/>
                </a:lnTo>
                <a:lnTo>
                  <a:pt x="30" y="79"/>
                </a:lnTo>
                <a:lnTo>
                  <a:pt x="27" y="79"/>
                </a:lnTo>
                <a:lnTo>
                  <a:pt x="22" y="89"/>
                </a:lnTo>
                <a:lnTo>
                  <a:pt x="15" y="94"/>
                </a:lnTo>
                <a:lnTo>
                  <a:pt x="13" y="103"/>
                </a:lnTo>
                <a:lnTo>
                  <a:pt x="0" y="112"/>
                </a:lnTo>
                <a:lnTo>
                  <a:pt x="42" y="104"/>
                </a:lnTo>
                <a:lnTo>
                  <a:pt x="168" y="74"/>
                </a:lnTo>
                <a:lnTo>
                  <a:pt x="164" y="62"/>
                </a:lnTo>
                <a:lnTo>
                  <a:pt x="156" y="62"/>
                </a:lnTo>
                <a:lnTo>
                  <a:pt x="154" y="66"/>
                </a:lnTo>
                <a:lnTo>
                  <a:pt x="150" y="64"/>
                </a:lnTo>
                <a:lnTo>
                  <a:pt x="153" y="60"/>
                </a:lnTo>
                <a:lnTo>
                  <a:pt x="153" y="56"/>
                </a:lnTo>
                <a:lnTo>
                  <a:pt x="149" y="53"/>
                </a:lnTo>
                <a:lnTo>
                  <a:pt x="154" y="50"/>
                </a:lnTo>
                <a:lnTo>
                  <a:pt x="150" y="45"/>
                </a:lnTo>
                <a:lnTo>
                  <a:pt x="141" y="39"/>
                </a:lnTo>
                <a:lnTo>
                  <a:pt x="150" y="39"/>
                </a:lnTo>
                <a:lnTo>
                  <a:pt x="147" y="34"/>
                </a:lnTo>
                <a:lnTo>
                  <a:pt x="140" y="30"/>
                </a:lnTo>
                <a:lnTo>
                  <a:pt x="132" y="23"/>
                </a:lnTo>
                <a:lnTo>
                  <a:pt x="126" y="22"/>
                </a:lnTo>
                <a:lnTo>
                  <a:pt x="127" y="15"/>
                </a:lnTo>
                <a:lnTo>
                  <a:pt x="130" y="10"/>
                </a:lnTo>
                <a:lnTo>
                  <a:pt x="116" y="2"/>
                </a:lnTo>
                <a:lnTo>
                  <a:pt x="111" y="3"/>
                </a:lnTo>
              </a:path>
            </a:pathLst>
          </a:custGeom>
          <a:solidFill>
            <a:schemeClr val="bg2">
              <a:lumMod val="90000"/>
            </a:schemeClr>
          </a:solidFill>
          <a:ln w="285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" name="Freeform 30">
            <a:extLst>
              <a:ext uri="{FF2B5EF4-FFF2-40B4-BE49-F238E27FC236}">
                <a16:creationId xmlns:a16="http://schemas.microsoft.com/office/drawing/2014/main" id="{CE575263-9777-4D10-ACFE-0A0361A5AAC5}"/>
              </a:ext>
            </a:extLst>
          </p:cNvPr>
          <p:cNvSpPr>
            <a:spLocks/>
          </p:cNvSpPr>
          <p:nvPr/>
        </p:nvSpPr>
        <p:spPr bwMode="auto">
          <a:xfrm>
            <a:off x="1511301" y="4091211"/>
            <a:ext cx="966787" cy="1255713"/>
          </a:xfrm>
          <a:custGeom>
            <a:avLst/>
            <a:gdLst>
              <a:gd name="T0" fmla="*/ 2147483647 w 148"/>
              <a:gd name="T1" fmla="*/ 2147483647 h 184"/>
              <a:gd name="T2" fmla="*/ 2147483647 w 148"/>
              <a:gd name="T3" fmla="*/ 2147483647 h 184"/>
              <a:gd name="T4" fmla="*/ 2147483647 w 148"/>
              <a:gd name="T5" fmla="*/ 2147483647 h 184"/>
              <a:gd name="T6" fmla="*/ 0 w 148"/>
              <a:gd name="T7" fmla="*/ 2147483647 h 184"/>
              <a:gd name="T8" fmla="*/ 2147483647 w 148"/>
              <a:gd name="T9" fmla="*/ 2147483647 h 184"/>
              <a:gd name="T10" fmla="*/ 2147483647 w 148"/>
              <a:gd name="T11" fmla="*/ 2147483647 h 184"/>
              <a:gd name="T12" fmla="*/ 2147483647 w 148"/>
              <a:gd name="T13" fmla="*/ 2147483647 h 184"/>
              <a:gd name="T14" fmla="*/ 2147483647 w 148"/>
              <a:gd name="T15" fmla="*/ 2147483647 h 184"/>
              <a:gd name="T16" fmla="*/ 2147483647 w 148"/>
              <a:gd name="T17" fmla="*/ 2147483647 h 184"/>
              <a:gd name="T18" fmla="*/ 2147483647 w 148"/>
              <a:gd name="T19" fmla="*/ 2147483647 h 184"/>
              <a:gd name="T20" fmla="*/ 2147483647 w 148"/>
              <a:gd name="T21" fmla="*/ 2147483647 h 184"/>
              <a:gd name="T22" fmla="*/ 2147483647 w 148"/>
              <a:gd name="T23" fmla="*/ 2147483647 h 184"/>
              <a:gd name="T24" fmla="*/ 2147483647 w 148"/>
              <a:gd name="T25" fmla="*/ 2147483647 h 184"/>
              <a:gd name="T26" fmla="*/ 2147483647 w 148"/>
              <a:gd name="T27" fmla="*/ 2147483647 h 184"/>
              <a:gd name="T28" fmla="*/ 2147483647 w 148"/>
              <a:gd name="T29" fmla="*/ 2147483647 h 184"/>
              <a:gd name="T30" fmla="*/ 2147483647 w 148"/>
              <a:gd name="T31" fmla="*/ 2147483647 h 184"/>
              <a:gd name="T32" fmla="*/ 2147483647 w 148"/>
              <a:gd name="T33" fmla="*/ 2147483647 h 184"/>
              <a:gd name="T34" fmla="*/ 2147483647 w 148"/>
              <a:gd name="T35" fmla="*/ 0 h 184"/>
              <a:gd name="T36" fmla="*/ 2147483647 w 148"/>
              <a:gd name="T37" fmla="*/ 2147483647 h 184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48"/>
              <a:gd name="T58" fmla="*/ 0 h 184"/>
              <a:gd name="T59" fmla="*/ 148 w 148"/>
              <a:gd name="T60" fmla="*/ 184 h 184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48" h="184">
                <a:moveTo>
                  <a:pt x="147" y="13"/>
                </a:moveTo>
                <a:lnTo>
                  <a:pt x="133" y="183"/>
                </a:lnTo>
                <a:lnTo>
                  <a:pt x="79" y="178"/>
                </a:lnTo>
                <a:lnTo>
                  <a:pt x="0" y="134"/>
                </a:lnTo>
                <a:lnTo>
                  <a:pt x="1" y="124"/>
                </a:lnTo>
                <a:lnTo>
                  <a:pt x="7" y="116"/>
                </a:lnTo>
                <a:lnTo>
                  <a:pt x="1" y="111"/>
                </a:lnTo>
                <a:lnTo>
                  <a:pt x="6" y="99"/>
                </a:lnTo>
                <a:lnTo>
                  <a:pt x="11" y="86"/>
                </a:lnTo>
                <a:lnTo>
                  <a:pt x="16" y="80"/>
                </a:lnTo>
                <a:lnTo>
                  <a:pt x="13" y="69"/>
                </a:lnTo>
                <a:lnTo>
                  <a:pt x="14" y="54"/>
                </a:lnTo>
                <a:lnTo>
                  <a:pt x="14" y="25"/>
                </a:lnTo>
                <a:lnTo>
                  <a:pt x="17" y="20"/>
                </a:lnTo>
                <a:lnTo>
                  <a:pt x="21" y="20"/>
                </a:lnTo>
                <a:lnTo>
                  <a:pt x="25" y="25"/>
                </a:lnTo>
                <a:lnTo>
                  <a:pt x="31" y="22"/>
                </a:lnTo>
                <a:lnTo>
                  <a:pt x="34" y="0"/>
                </a:lnTo>
                <a:lnTo>
                  <a:pt x="147" y="13"/>
                </a:lnTo>
              </a:path>
            </a:pathLst>
          </a:custGeom>
          <a:solidFill>
            <a:schemeClr val="bg2">
              <a:lumMod val="90000"/>
            </a:schemeClr>
          </a:solidFill>
          <a:ln w="285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9" name="Freeform 31">
            <a:extLst>
              <a:ext uri="{FF2B5EF4-FFF2-40B4-BE49-F238E27FC236}">
                <a16:creationId xmlns:a16="http://schemas.microsoft.com/office/drawing/2014/main" id="{E2B56DDD-854B-1D54-0BB7-E0D2C1C5866D}"/>
              </a:ext>
            </a:extLst>
          </p:cNvPr>
          <p:cNvSpPr>
            <a:spLocks/>
          </p:cNvSpPr>
          <p:nvPr/>
        </p:nvSpPr>
        <p:spPr bwMode="auto">
          <a:xfrm>
            <a:off x="2387601" y="4178524"/>
            <a:ext cx="984250" cy="1168400"/>
          </a:xfrm>
          <a:custGeom>
            <a:avLst/>
            <a:gdLst>
              <a:gd name="T0" fmla="*/ 0 w 151"/>
              <a:gd name="T1" fmla="*/ 2147483647 h 171"/>
              <a:gd name="T2" fmla="*/ 2147483647 w 151"/>
              <a:gd name="T3" fmla="*/ 2147483647 h 171"/>
              <a:gd name="T4" fmla="*/ 2147483647 w 151"/>
              <a:gd name="T5" fmla="*/ 2147483647 h 171"/>
              <a:gd name="T6" fmla="*/ 2147483647 w 151"/>
              <a:gd name="T7" fmla="*/ 2147483647 h 171"/>
              <a:gd name="T8" fmla="*/ 2147483647 w 151"/>
              <a:gd name="T9" fmla="*/ 2147483647 h 171"/>
              <a:gd name="T10" fmla="*/ 2147483647 w 151"/>
              <a:gd name="T11" fmla="*/ 2147483647 h 171"/>
              <a:gd name="T12" fmla="*/ 2147483647 w 151"/>
              <a:gd name="T13" fmla="*/ 2147483647 h 171"/>
              <a:gd name="T14" fmla="*/ 2147483647 w 151"/>
              <a:gd name="T15" fmla="*/ 2147483647 h 171"/>
              <a:gd name="T16" fmla="*/ 2147483647 w 151"/>
              <a:gd name="T17" fmla="*/ 0 h 171"/>
              <a:gd name="T18" fmla="*/ 0 w 151"/>
              <a:gd name="T19" fmla="*/ 2147483647 h 17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51"/>
              <a:gd name="T31" fmla="*/ 0 h 171"/>
              <a:gd name="T32" fmla="*/ 151 w 151"/>
              <a:gd name="T33" fmla="*/ 171 h 17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51" h="171">
                <a:moveTo>
                  <a:pt x="0" y="169"/>
                </a:moveTo>
                <a:lnTo>
                  <a:pt x="19" y="170"/>
                </a:lnTo>
                <a:lnTo>
                  <a:pt x="22" y="157"/>
                </a:lnTo>
                <a:lnTo>
                  <a:pt x="65" y="160"/>
                </a:lnTo>
                <a:lnTo>
                  <a:pt x="65" y="154"/>
                </a:lnTo>
                <a:lnTo>
                  <a:pt x="147" y="154"/>
                </a:lnTo>
                <a:lnTo>
                  <a:pt x="150" y="20"/>
                </a:lnTo>
                <a:lnTo>
                  <a:pt x="150" y="8"/>
                </a:lnTo>
                <a:lnTo>
                  <a:pt x="14" y="0"/>
                </a:lnTo>
                <a:lnTo>
                  <a:pt x="0" y="169"/>
                </a:lnTo>
              </a:path>
            </a:pathLst>
          </a:custGeom>
          <a:solidFill>
            <a:schemeClr val="bg2">
              <a:lumMod val="90000"/>
            </a:schemeClr>
          </a:solidFill>
          <a:ln w="285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30" name="Freeform 32">
            <a:extLst>
              <a:ext uri="{FF2B5EF4-FFF2-40B4-BE49-F238E27FC236}">
                <a16:creationId xmlns:a16="http://schemas.microsoft.com/office/drawing/2014/main" id="{0D7A8305-FD88-234F-C17E-8B99BCF24779}"/>
              </a:ext>
            </a:extLst>
          </p:cNvPr>
          <p:cNvSpPr>
            <a:spLocks/>
          </p:cNvSpPr>
          <p:nvPr/>
        </p:nvSpPr>
        <p:spPr bwMode="auto">
          <a:xfrm>
            <a:off x="4624390" y="4226149"/>
            <a:ext cx="727075" cy="800100"/>
          </a:xfrm>
          <a:custGeom>
            <a:avLst/>
            <a:gdLst>
              <a:gd name="T0" fmla="*/ 2147483647 w 111"/>
              <a:gd name="T1" fmla="*/ 2147483647 h 117"/>
              <a:gd name="T2" fmla="*/ 2147483647 w 111"/>
              <a:gd name="T3" fmla="*/ 2147483647 h 117"/>
              <a:gd name="T4" fmla="*/ 0 w 111"/>
              <a:gd name="T5" fmla="*/ 2147483647 h 117"/>
              <a:gd name="T6" fmla="*/ 2147483647 w 111"/>
              <a:gd name="T7" fmla="*/ 2147483647 h 117"/>
              <a:gd name="T8" fmla="*/ 2147483647 w 111"/>
              <a:gd name="T9" fmla="*/ 0 h 117"/>
              <a:gd name="T10" fmla="*/ 2147483647 w 111"/>
              <a:gd name="T11" fmla="*/ 2147483647 h 117"/>
              <a:gd name="T12" fmla="*/ 2147483647 w 111"/>
              <a:gd name="T13" fmla="*/ 2147483647 h 117"/>
              <a:gd name="T14" fmla="*/ 2147483647 w 111"/>
              <a:gd name="T15" fmla="*/ 2147483647 h 117"/>
              <a:gd name="T16" fmla="*/ 2147483647 w 111"/>
              <a:gd name="T17" fmla="*/ 2147483647 h 117"/>
              <a:gd name="T18" fmla="*/ 2147483647 w 111"/>
              <a:gd name="T19" fmla="*/ 2147483647 h 117"/>
              <a:gd name="T20" fmla="*/ 2147483647 w 111"/>
              <a:gd name="T21" fmla="*/ 2147483647 h 117"/>
              <a:gd name="T22" fmla="*/ 2147483647 w 111"/>
              <a:gd name="T23" fmla="*/ 2147483647 h 117"/>
              <a:gd name="T24" fmla="*/ 2147483647 w 111"/>
              <a:gd name="T25" fmla="*/ 2147483647 h 117"/>
              <a:gd name="T26" fmla="*/ 2147483647 w 111"/>
              <a:gd name="T27" fmla="*/ 2147483647 h 117"/>
              <a:gd name="T28" fmla="*/ 2147483647 w 111"/>
              <a:gd name="T29" fmla="*/ 2147483647 h 117"/>
              <a:gd name="T30" fmla="*/ 2147483647 w 111"/>
              <a:gd name="T31" fmla="*/ 2147483647 h 117"/>
              <a:gd name="T32" fmla="*/ 2147483647 w 111"/>
              <a:gd name="T33" fmla="*/ 2147483647 h 117"/>
              <a:gd name="T34" fmla="*/ 2147483647 w 111"/>
              <a:gd name="T35" fmla="*/ 2147483647 h 117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11"/>
              <a:gd name="T55" fmla="*/ 0 h 117"/>
              <a:gd name="T56" fmla="*/ 111 w 111"/>
              <a:gd name="T57" fmla="*/ 117 h 117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11" h="117">
                <a:moveTo>
                  <a:pt x="4" y="91"/>
                </a:moveTo>
                <a:lnTo>
                  <a:pt x="4" y="40"/>
                </a:lnTo>
                <a:lnTo>
                  <a:pt x="0" y="8"/>
                </a:lnTo>
                <a:lnTo>
                  <a:pt x="42" y="5"/>
                </a:lnTo>
                <a:lnTo>
                  <a:pt x="101" y="0"/>
                </a:lnTo>
                <a:lnTo>
                  <a:pt x="98" y="12"/>
                </a:lnTo>
                <a:lnTo>
                  <a:pt x="110" y="12"/>
                </a:lnTo>
                <a:lnTo>
                  <a:pt x="107" y="32"/>
                </a:lnTo>
                <a:lnTo>
                  <a:pt x="103" y="36"/>
                </a:lnTo>
                <a:lnTo>
                  <a:pt x="106" y="37"/>
                </a:lnTo>
                <a:lnTo>
                  <a:pt x="101" y="45"/>
                </a:lnTo>
                <a:lnTo>
                  <a:pt x="85" y="77"/>
                </a:lnTo>
                <a:lnTo>
                  <a:pt x="85" y="93"/>
                </a:lnTo>
                <a:lnTo>
                  <a:pt x="88" y="96"/>
                </a:lnTo>
                <a:lnTo>
                  <a:pt x="86" y="108"/>
                </a:lnTo>
                <a:lnTo>
                  <a:pt x="17" y="116"/>
                </a:lnTo>
                <a:lnTo>
                  <a:pt x="16" y="98"/>
                </a:lnTo>
                <a:lnTo>
                  <a:pt x="4" y="91"/>
                </a:lnTo>
              </a:path>
            </a:pathLst>
          </a:custGeom>
          <a:solidFill>
            <a:schemeClr val="bg2">
              <a:lumMod val="90000"/>
            </a:schemeClr>
          </a:solidFill>
          <a:ln w="285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" name="Freeform 33">
            <a:extLst>
              <a:ext uri="{FF2B5EF4-FFF2-40B4-BE49-F238E27FC236}">
                <a16:creationId xmlns:a16="http://schemas.microsoft.com/office/drawing/2014/main" id="{0B807F2B-215C-26F5-FFC4-A69AD3F75DB0}"/>
              </a:ext>
            </a:extLst>
          </p:cNvPr>
          <p:cNvSpPr>
            <a:spLocks/>
          </p:cNvSpPr>
          <p:nvPr/>
        </p:nvSpPr>
        <p:spPr bwMode="auto">
          <a:xfrm>
            <a:off x="5610228" y="4430936"/>
            <a:ext cx="579437" cy="895350"/>
          </a:xfrm>
          <a:custGeom>
            <a:avLst/>
            <a:gdLst>
              <a:gd name="T0" fmla="*/ 2147483647 w 89"/>
              <a:gd name="T1" fmla="*/ 2147483647 h 131"/>
              <a:gd name="T2" fmla="*/ 0 w 89"/>
              <a:gd name="T3" fmla="*/ 2147483647 h 131"/>
              <a:gd name="T4" fmla="*/ 0 w 89"/>
              <a:gd name="T5" fmla="*/ 2147483647 h 131"/>
              <a:gd name="T6" fmla="*/ 2147483647 w 89"/>
              <a:gd name="T7" fmla="*/ 0 h 131"/>
              <a:gd name="T8" fmla="*/ 2147483647 w 89"/>
              <a:gd name="T9" fmla="*/ 2147483647 h 131"/>
              <a:gd name="T10" fmla="*/ 2147483647 w 89"/>
              <a:gd name="T11" fmla="*/ 2147483647 h 131"/>
              <a:gd name="T12" fmla="*/ 2147483647 w 89"/>
              <a:gd name="T13" fmla="*/ 2147483647 h 131"/>
              <a:gd name="T14" fmla="*/ 2147483647 w 89"/>
              <a:gd name="T15" fmla="*/ 2147483647 h 131"/>
              <a:gd name="T16" fmla="*/ 2147483647 w 89"/>
              <a:gd name="T17" fmla="*/ 2147483647 h 13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9"/>
              <a:gd name="T28" fmla="*/ 0 h 131"/>
              <a:gd name="T29" fmla="*/ 89 w 89"/>
              <a:gd name="T30" fmla="*/ 131 h 13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9" h="131">
                <a:moveTo>
                  <a:pt x="5" y="130"/>
                </a:moveTo>
                <a:lnTo>
                  <a:pt x="0" y="98"/>
                </a:lnTo>
                <a:lnTo>
                  <a:pt x="0" y="9"/>
                </a:lnTo>
                <a:lnTo>
                  <a:pt x="59" y="0"/>
                </a:lnTo>
                <a:lnTo>
                  <a:pt x="83" y="82"/>
                </a:lnTo>
                <a:lnTo>
                  <a:pt x="82" y="94"/>
                </a:lnTo>
                <a:lnTo>
                  <a:pt x="82" y="107"/>
                </a:lnTo>
                <a:lnTo>
                  <a:pt x="88" y="117"/>
                </a:lnTo>
                <a:lnTo>
                  <a:pt x="5" y="130"/>
                </a:lnTo>
              </a:path>
            </a:pathLst>
          </a:custGeom>
          <a:solidFill>
            <a:schemeClr val="bg2">
              <a:lumMod val="90000"/>
            </a:schemeClr>
          </a:solidFill>
          <a:ln w="285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" name="Freeform 34">
            <a:extLst>
              <a:ext uri="{FF2B5EF4-FFF2-40B4-BE49-F238E27FC236}">
                <a16:creationId xmlns:a16="http://schemas.microsoft.com/office/drawing/2014/main" id="{06FDFE51-73DD-1138-3EB6-EA53ACE02EFC}"/>
              </a:ext>
            </a:extLst>
          </p:cNvPr>
          <p:cNvSpPr>
            <a:spLocks/>
          </p:cNvSpPr>
          <p:nvPr/>
        </p:nvSpPr>
        <p:spPr bwMode="auto">
          <a:xfrm>
            <a:off x="5291138" y="3995961"/>
            <a:ext cx="1231900" cy="552450"/>
          </a:xfrm>
          <a:custGeom>
            <a:avLst/>
            <a:gdLst>
              <a:gd name="T0" fmla="*/ 2147483647 w 189"/>
              <a:gd name="T1" fmla="*/ 2147483647 h 81"/>
              <a:gd name="T2" fmla="*/ 2147483647 w 189"/>
              <a:gd name="T3" fmla="*/ 2147483647 h 81"/>
              <a:gd name="T4" fmla="*/ 2147483647 w 189"/>
              <a:gd name="T5" fmla="*/ 2147483647 h 81"/>
              <a:gd name="T6" fmla="*/ 2147483647 w 189"/>
              <a:gd name="T7" fmla="*/ 2147483647 h 81"/>
              <a:gd name="T8" fmla="*/ 2147483647 w 189"/>
              <a:gd name="T9" fmla="*/ 2147483647 h 81"/>
              <a:gd name="T10" fmla="*/ 2147483647 w 189"/>
              <a:gd name="T11" fmla="*/ 2147483647 h 81"/>
              <a:gd name="T12" fmla="*/ 2147483647 w 189"/>
              <a:gd name="T13" fmla="*/ 2147483647 h 81"/>
              <a:gd name="T14" fmla="*/ 2147483647 w 189"/>
              <a:gd name="T15" fmla="*/ 0 h 81"/>
              <a:gd name="T16" fmla="*/ 2147483647 w 189"/>
              <a:gd name="T17" fmla="*/ 2147483647 h 81"/>
              <a:gd name="T18" fmla="*/ 2147483647 w 189"/>
              <a:gd name="T19" fmla="*/ 2147483647 h 81"/>
              <a:gd name="T20" fmla="*/ 2147483647 w 189"/>
              <a:gd name="T21" fmla="*/ 2147483647 h 81"/>
              <a:gd name="T22" fmla="*/ 2147483647 w 189"/>
              <a:gd name="T23" fmla="*/ 2147483647 h 81"/>
              <a:gd name="T24" fmla="*/ 2147483647 w 189"/>
              <a:gd name="T25" fmla="*/ 2147483647 h 81"/>
              <a:gd name="T26" fmla="*/ 2147483647 w 189"/>
              <a:gd name="T27" fmla="*/ 2147483647 h 81"/>
              <a:gd name="T28" fmla="*/ 2147483647 w 189"/>
              <a:gd name="T29" fmla="*/ 2147483647 h 81"/>
              <a:gd name="T30" fmla="*/ 2147483647 w 189"/>
              <a:gd name="T31" fmla="*/ 2147483647 h 81"/>
              <a:gd name="T32" fmla="*/ 2147483647 w 189"/>
              <a:gd name="T33" fmla="*/ 2147483647 h 81"/>
              <a:gd name="T34" fmla="*/ 2147483647 w 189"/>
              <a:gd name="T35" fmla="*/ 2147483647 h 81"/>
              <a:gd name="T36" fmla="*/ 2147483647 w 189"/>
              <a:gd name="T37" fmla="*/ 2147483647 h 81"/>
              <a:gd name="T38" fmla="*/ 2147483647 w 189"/>
              <a:gd name="T39" fmla="*/ 2147483647 h 81"/>
              <a:gd name="T40" fmla="*/ 2147483647 w 189"/>
              <a:gd name="T41" fmla="*/ 2147483647 h 81"/>
              <a:gd name="T42" fmla="*/ 2147483647 w 189"/>
              <a:gd name="T43" fmla="*/ 2147483647 h 81"/>
              <a:gd name="T44" fmla="*/ 2147483647 w 189"/>
              <a:gd name="T45" fmla="*/ 2147483647 h 81"/>
              <a:gd name="T46" fmla="*/ 0 w 189"/>
              <a:gd name="T47" fmla="*/ 2147483647 h 81"/>
              <a:gd name="T48" fmla="*/ 2147483647 w 189"/>
              <a:gd name="T49" fmla="*/ 2147483647 h 81"/>
              <a:gd name="T50" fmla="*/ 2147483647 w 189"/>
              <a:gd name="T51" fmla="*/ 2147483647 h 81"/>
              <a:gd name="T52" fmla="*/ 2147483647 w 189"/>
              <a:gd name="T53" fmla="*/ 2147483647 h 81"/>
              <a:gd name="T54" fmla="*/ 2147483647 w 189"/>
              <a:gd name="T55" fmla="*/ 2147483647 h 8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189"/>
              <a:gd name="T85" fmla="*/ 0 h 81"/>
              <a:gd name="T86" fmla="*/ 189 w 189"/>
              <a:gd name="T87" fmla="*/ 81 h 8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189" h="81">
                <a:moveTo>
                  <a:pt x="9" y="47"/>
                </a:moveTo>
                <a:lnTo>
                  <a:pt x="11" y="34"/>
                </a:lnTo>
                <a:lnTo>
                  <a:pt x="18" y="31"/>
                </a:lnTo>
                <a:lnTo>
                  <a:pt x="44" y="27"/>
                </a:lnTo>
                <a:lnTo>
                  <a:pt x="41" y="22"/>
                </a:lnTo>
                <a:lnTo>
                  <a:pt x="51" y="24"/>
                </a:lnTo>
                <a:lnTo>
                  <a:pt x="146" y="8"/>
                </a:lnTo>
                <a:lnTo>
                  <a:pt x="188" y="0"/>
                </a:lnTo>
                <a:lnTo>
                  <a:pt x="185" y="8"/>
                </a:lnTo>
                <a:lnTo>
                  <a:pt x="177" y="12"/>
                </a:lnTo>
                <a:lnTo>
                  <a:pt x="178" y="16"/>
                </a:lnTo>
                <a:lnTo>
                  <a:pt x="174" y="18"/>
                </a:lnTo>
                <a:lnTo>
                  <a:pt x="171" y="18"/>
                </a:lnTo>
                <a:lnTo>
                  <a:pt x="164" y="20"/>
                </a:lnTo>
                <a:lnTo>
                  <a:pt x="161" y="27"/>
                </a:lnTo>
                <a:lnTo>
                  <a:pt x="160" y="33"/>
                </a:lnTo>
                <a:lnTo>
                  <a:pt x="150" y="40"/>
                </a:lnTo>
                <a:lnTo>
                  <a:pt x="142" y="44"/>
                </a:lnTo>
                <a:lnTo>
                  <a:pt x="142" y="49"/>
                </a:lnTo>
                <a:lnTo>
                  <a:pt x="133" y="52"/>
                </a:lnTo>
                <a:lnTo>
                  <a:pt x="132" y="59"/>
                </a:lnTo>
                <a:lnTo>
                  <a:pt x="107" y="64"/>
                </a:lnTo>
                <a:lnTo>
                  <a:pt x="49" y="73"/>
                </a:lnTo>
                <a:lnTo>
                  <a:pt x="0" y="80"/>
                </a:lnTo>
                <a:lnTo>
                  <a:pt x="5" y="72"/>
                </a:lnTo>
                <a:lnTo>
                  <a:pt x="2" y="71"/>
                </a:lnTo>
                <a:lnTo>
                  <a:pt x="6" y="67"/>
                </a:lnTo>
                <a:lnTo>
                  <a:pt x="9" y="47"/>
                </a:lnTo>
              </a:path>
            </a:pathLst>
          </a:custGeom>
          <a:solidFill>
            <a:srgbClr val="5D9732"/>
          </a:solidFill>
          <a:ln w="285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" name="Freeform 35">
            <a:extLst>
              <a:ext uri="{FF2B5EF4-FFF2-40B4-BE49-F238E27FC236}">
                <a16:creationId xmlns:a16="http://schemas.microsoft.com/office/drawing/2014/main" id="{26BA023B-C59E-9956-5E5A-F2FE87C005FB}"/>
              </a:ext>
            </a:extLst>
          </p:cNvPr>
          <p:cNvSpPr>
            <a:spLocks/>
          </p:cNvSpPr>
          <p:nvPr/>
        </p:nvSpPr>
        <p:spPr bwMode="auto">
          <a:xfrm>
            <a:off x="6151565" y="3789588"/>
            <a:ext cx="1279525" cy="614363"/>
          </a:xfrm>
          <a:custGeom>
            <a:avLst/>
            <a:gdLst>
              <a:gd name="T0" fmla="*/ 2147483647 w 196"/>
              <a:gd name="T1" fmla="*/ 2147483647 h 90"/>
              <a:gd name="T2" fmla="*/ 2147483647 w 196"/>
              <a:gd name="T3" fmla="*/ 0 h 90"/>
              <a:gd name="T4" fmla="*/ 2147483647 w 196"/>
              <a:gd name="T5" fmla="*/ 2147483647 h 90"/>
              <a:gd name="T6" fmla="*/ 2147483647 w 196"/>
              <a:gd name="T7" fmla="*/ 2147483647 h 90"/>
              <a:gd name="T8" fmla="*/ 2147483647 w 196"/>
              <a:gd name="T9" fmla="*/ 2147483647 h 90"/>
              <a:gd name="T10" fmla="*/ 2147483647 w 196"/>
              <a:gd name="T11" fmla="*/ 2147483647 h 90"/>
              <a:gd name="T12" fmla="*/ 2147483647 w 196"/>
              <a:gd name="T13" fmla="*/ 2147483647 h 90"/>
              <a:gd name="T14" fmla="*/ 2147483647 w 196"/>
              <a:gd name="T15" fmla="*/ 2147483647 h 90"/>
              <a:gd name="T16" fmla="*/ 2147483647 w 196"/>
              <a:gd name="T17" fmla="*/ 2147483647 h 90"/>
              <a:gd name="T18" fmla="*/ 2147483647 w 196"/>
              <a:gd name="T19" fmla="*/ 2147483647 h 90"/>
              <a:gd name="T20" fmla="*/ 2147483647 w 196"/>
              <a:gd name="T21" fmla="*/ 2147483647 h 90"/>
              <a:gd name="T22" fmla="*/ 2147483647 w 196"/>
              <a:gd name="T23" fmla="*/ 2147483647 h 90"/>
              <a:gd name="T24" fmla="*/ 2147483647 w 196"/>
              <a:gd name="T25" fmla="*/ 2147483647 h 90"/>
              <a:gd name="T26" fmla="*/ 2147483647 w 196"/>
              <a:gd name="T27" fmla="*/ 2147483647 h 90"/>
              <a:gd name="T28" fmla="*/ 2147483647 w 196"/>
              <a:gd name="T29" fmla="*/ 2147483647 h 90"/>
              <a:gd name="T30" fmla="*/ 2147483647 w 196"/>
              <a:gd name="T31" fmla="*/ 2147483647 h 90"/>
              <a:gd name="T32" fmla="*/ 2147483647 w 196"/>
              <a:gd name="T33" fmla="*/ 2147483647 h 90"/>
              <a:gd name="T34" fmla="*/ 2147483647 w 196"/>
              <a:gd name="T35" fmla="*/ 2147483647 h 90"/>
              <a:gd name="T36" fmla="*/ 2147483647 w 196"/>
              <a:gd name="T37" fmla="*/ 2147483647 h 90"/>
              <a:gd name="T38" fmla="*/ 2147483647 w 196"/>
              <a:gd name="T39" fmla="*/ 2147483647 h 90"/>
              <a:gd name="T40" fmla="*/ 2147483647 w 196"/>
              <a:gd name="T41" fmla="*/ 2147483647 h 90"/>
              <a:gd name="T42" fmla="*/ 2147483647 w 196"/>
              <a:gd name="T43" fmla="*/ 2147483647 h 90"/>
              <a:gd name="T44" fmla="*/ 2147483647 w 196"/>
              <a:gd name="T45" fmla="*/ 2147483647 h 90"/>
              <a:gd name="T46" fmla="*/ 2147483647 w 196"/>
              <a:gd name="T47" fmla="*/ 2147483647 h 90"/>
              <a:gd name="T48" fmla="*/ 2147483647 w 196"/>
              <a:gd name="T49" fmla="*/ 2147483647 h 90"/>
              <a:gd name="T50" fmla="*/ 2147483647 w 196"/>
              <a:gd name="T51" fmla="*/ 2147483647 h 90"/>
              <a:gd name="T52" fmla="*/ 2147483647 w 196"/>
              <a:gd name="T53" fmla="*/ 2147483647 h 90"/>
              <a:gd name="T54" fmla="*/ 2147483647 w 196"/>
              <a:gd name="T55" fmla="*/ 2147483647 h 90"/>
              <a:gd name="T56" fmla="*/ 2147483647 w 196"/>
              <a:gd name="T57" fmla="*/ 2147483647 h 90"/>
              <a:gd name="T58" fmla="*/ 2147483647 w 196"/>
              <a:gd name="T59" fmla="*/ 2147483647 h 90"/>
              <a:gd name="T60" fmla="*/ 2147483647 w 196"/>
              <a:gd name="T61" fmla="*/ 2147483647 h 90"/>
              <a:gd name="T62" fmla="*/ 2147483647 w 196"/>
              <a:gd name="T63" fmla="*/ 2147483647 h 90"/>
              <a:gd name="T64" fmla="*/ 2147483647 w 196"/>
              <a:gd name="T65" fmla="*/ 2147483647 h 90"/>
              <a:gd name="T66" fmla="*/ 0 w 196"/>
              <a:gd name="T67" fmla="*/ 2147483647 h 90"/>
              <a:gd name="T68" fmla="*/ 2147483647 w 196"/>
              <a:gd name="T69" fmla="*/ 2147483647 h 90"/>
              <a:gd name="T70" fmla="*/ 2147483647 w 196"/>
              <a:gd name="T71" fmla="*/ 2147483647 h 90"/>
              <a:gd name="T72" fmla="*/ 2147483647 w 196"/>
              <a:gd name="T73" fmla="*/ 2147483647 h 90"/>
              <a:gd name="T74" fmla="*/ 2147483647 w 196"/>
              <a:gd name="T75" fmla="*/ 2147483647 h 90"/>
              <a:gd name="T76" fmla="*/ 2147483647 w 196"/>
              <a:gd name="T77" fmla="*/ 2147483647 h 90"/>
              <a:gd name="T78" fmla="*/ 2147483647 w 196"/>
              <a:gd name="T79" fmla="*/ 2147483647 h 90"/>
              <a:gd name="T80" fmla="*/ 2147483647 w 196"/>
              <a:gd name="T81" fmla="*/ 2147483647 h 90"/>
              <a:gd name="T82" fmla="*/ 2147483647 w 196"/>
              <a:gd name="T83" fmla="*/ 2147483647 h 90"/>
              <a:gd name="T84" fmla="*/ 2147483647 w 196"/>
              <a:gd name="T85" fmla="*/ 2147483647 h 90"/>
              <a:gd name="T86" fmla="*/ 2147483647 w 196"/>
              <a:gd name="T87" fmla="*/ 2147483647 h 90"/>
              <a:gd name="T88" fmla="*/ 2147483647 w 196"/>
              <a:gd name="T89" fmla="*/ 2147483647 h 90"/>
              <a:gd name="T90" fmla="*/ 2147483647 w 196"/>
              <a:gd name="T91" fmla="*/ 2147483647 h 90"/>
              <a:gd name="T92" fmla="*/ 2147483647 w 196"/>
              <a:gd name="T93" fmla="*/ 2147483647 h 90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196"/>
              <a:gd name="T142" fmla="*/ 0 h 90"/>
              <a:gd name="T143" fmla="*/ 196 w 196"/>
              <a:gd name="T144" fmla="*/ 90 h 90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196" h="90">
                <a:moveTo>
                  <a:pt x="56" y="30"/>
                </a:moveTo>
                <a:lnTo>
                  <a:pt x="183" y="0"/>
                </a:lnTo>
                <a:lnTo>
                  <a:pt x="187" y="11"/>
                </a:lnTo>
                <a:lnTo>
                  <a:pt x="180" y="12"/>
                </a:lnTo>
                <a:lnTo>
                  <a:pt x="173" y="19"/>
                </a:lnTo>
                <a:lnTo>
                  <a:pt x="166" y="14"/>
                </a:lnTo>
                <a:lnTo>
                  <a:pt x="169" y="20"/>
                </a:lnTo>
                <a:lnTo>
                  <a:pt x="169" y="25"/>
                </a:lnTo>
                <a:lnTo>
                  <a:pt x="173" y="20"/>
                </a:lnTo>
                <a:lnTo>
                  <a:pt x="185" y="17"/>
                </a:lnTo>
                <a:lnTo>
                  <a:pt x="188" y="22"/>
                </a:lnTo>
                <a:lnTo>
                  <a:pt x="188" y="16"/>
                </a:lnTo>
                <a:lnTo>
                  <a:pt x="193" y="17"/>
                </a:lnTo>
                <a:lnTo>
                  <a:pt x="195" y="25"/>
                </a:lnTo>
                <a:lnTo>
                  <a:pt x="188" y="36"/>
                </a:lnTo>
                <a:lnTo>
                  <a:pt x="179" y="36"/>
                </a:lnTo>
                <a:lnTo>
                  <a:pt x="173" y="39"/>
                </a:lnTo>
                <a:lnTo>
                  <a:pt x="178" y="44"/>
                </a:lnTo>
                <a:lnTo>
                  <a:pt x="173" y="51"/>
                </a:lnTo>
                <a:lnTo>
                  <a:pt x="186" y="47"/>
                </a:lnTo>
                <a:lnTo>
                  <a:pt x="186" y="53"/>
                </a:lnTo>
                <a:lnTo>
                  <a:pt x="175" y="63"/>
                </a:lnTo>
                <a:lnTo>
                  <a:pt x="161" y="69"/>
                </a:lnTo>
                <a:lnTo>
                  <a:pt x="158" y="85"/>
                </a:lnTo>
                <a:lnTo>
                  <a:pt x="144" y="87"/>
                </a:lnTo>
                <a:lnTo>
                  <a:pt x="112" y="70"/>
                </a:lnTo>
                <a:lnTo>
                  <a:pt x="87" y="75"/>
                </a:lnTo>
                <a:lnTo>
                  <a:pt x="81" y="72"/>
                </a:lnTo>
                <a:lnTo>
                  <a:pt x="74" y="74"/>
                </a:lnTo>
                <a:lnTo>
                  <a:pt x="69" y="73"/>
                </a:lnTo>
                <a:lnTo>
                  <a:pt x="37" y="79"/>
                </a:lnTo>
                <a:lnTo>
                  <a:pt x="35" y="83"/>
                </a:lnTo>
                <a:lnTo>
                  <a:pt x="32" y="84"/>
                </a:lnTo>
                <a:lnTo>
                  <a:pt x="0" y="89"/>
                </a:lnTo>
                <a:lnTo>
                  <a:pt x="1" y="82"/>
                </a:lnTo>
                <a:lnTo>
                  <a:pt x="10" y="79"/>
                </a:lnTo>
                <a:lnTo>
                  <a:pt x="10" y="74"/>
                </a:lnTo>
                <a:lnTo>
                  <a:pt x="18" y="70"/>
                </a:lnTo>
                <a:lnTo>
                  <a:pt x="28" y="63"/>
                </a:lnTo>
                <a:lnTo>
                  <a:pt x="29" y="57"/>
                </a:lnTo>
                <a:lnTo>
                  <a:pt x="32" y="50"/>
                </a:lnTo>
                <a:lnTo>
                  <a:pt x="39" y="48"/>
                </a:lnTo>
                <a:lnTo>
                  <a:pt x="42" y="48"/>
                </a:lnTo>
                <a:lnTo>
                  <a:pt x="46" y="45"/>
                </a:lnTo>
                <a:lnTo>
                  <a:pt x="46" y="42"/>
                </a:lnTo>
                <a:lnTo>
                  <a:pt x="54" y="38"/>
                </a:lnTo>
                <a:lnTo>
                  <a:pt x="56" y="30"/>
                </a:lnTo>
              </a:path>
            </a:pathLst>
          </a:custGeom>
          <a:solidFill>
            <a:srgbClr val="5D9732"/>
          </a:solidFill>
          <a:ln w="285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" name="Freeform 36">
            <a:extLst>
              <a:ext uri="{FF2B5EF4-FFF2-40B4-BE49-F238E27FC236}">
                <a16:creationId xmlns:a16="http://schemas.microsoft.com/office/drawing/2014/main" id="{9A36FD5F-70E7-7516-BA94-6A1F32DEDF67}"/>
              </a:ext>
            </a:extLst>
          </p:cNvPr>
          <p:cNvSpPr>
            <a:spLocks/>
          </p:cNvSpPr>
          <p:nvPr/>
        </p:nvSpPr>
        <p:spPr bwMode="auto">
          <a:xfrm>
            <a:off x="6348413" y="4267424"/>
            <a:ext cx="744538" cy="614362"/>
          </a:xfrm>
          <a:custGeom>
            <a:avLst/>
            <a:gdLst>
              <a:gd name="T0" fmla="*/ 2147483647 w 114"/>
              <a:gd name="T1" fmla="*/ 2147483647 h 90"/>
              <a:gd name="T2" fmla="*/ 2147483647 w 114"/>
              <a:gd name="T3" fmla="*/ 0 h 90"/>
              <a:gd name="T4" fmla="*/ 2147483647 w 114"/>
              <a:gd name="T5" fmla="*/ 2147483647 h 90"/>
              <a:gd name="T6" fmla="*/ 2147483647 w 114"/>
              <a:gd name="T7" fmla="*/ 2147483647 h 90"/>
              <a:gd name="T8" fmla="*/ 2147483647 w 114"/>
              <a:gd name="T9" fmla="*/ 2147483647 h 90"/>
              <a:gd name="T10" fmla="*/ 2147483647 w 114"/>
              <a:gd name="T11" fmla="*/ 2147483647 h 90"/>
              <a:gd name="T12" fmla="*/ 2147483647 w 114"/>
              <a:gd name="T13" fmla="*/ 2147483647 h 90"/>
              <a:gd name="T14" fmla="*/ 2147483647 w 114"/>
              <a:gd name="T15" fmla="*/ 2147483647 h 90"/>
              <a:gd name="T16" fmla="*/ 2147483647 w 114"/>
              <a:gd name="T17" fmla="*/ 2147483647 h 90"/>
              <a:gd name="T18" fmla="*/ 0 w 114"/>
              <a:gd name="T19" fmla="*/ 2147483647 h 90"/>
              <a:gd name="T20" fmla="*/ 2147483647 w 114"/>
              <a:gd name="T21" fmla="*/ 2147483647 h 90"/>
              <a:gd name="T22" fmla="*/ 2147483647 w 114"/>
              <a:gd name="T23" fmla="*/ 2147483647 h 90"/>
              <a:gd name="T24" fmla="*/ 2147483647 w 114"/>
              <a:gd name="T25" fmla="*/ 2147483647 h 90"/>
              <a:gd name="T26" fmla="*/ 2147483647 w 114"/>
              <a:gd name="T27" fmla="*/ 2147483647 h 90"/>
              <a:gd name="T28" fmla="*/ 2147483647 w 114"/>
              <a:gd name="T29" fmla="*/ 2147483647 h 90"/>
              <a:gd name="T30" fmla="*/ 2147483647 w 114"/>
              <a:gd name="T31" fmla="*/ 2147483647 h 90"/>
              <a:gd name="T32" fmla="*/ 2147483647 w 114"/>
              <a:gd name="T33" fmla="*/ 2147483647 h 90"/>
              <a:gd name="T34" fmla="*/ 2147483647 w 114"/>
              <a:gd name="T35" fmla="*/ 2147483647 h 90"/>
              <a:gd name="T36" fmla="*/ 2147483647 w 114"/>
              <a:gd name="T37" fmla="*/ 2147483647 h 90"/>
              <a:gd name="T38" fmla="*/ 2147483647 w 114"/>
              <a:gd name="T39" fmla="*/ 2147483647 h 90"/>
              <a:gd name="T40" fmla="*/ 2147483647 w 114"/>
              <a:gd name="T41" fmla="*/ 2147483647 h 90"/>
              <a:gd name="T42" fmla="*/ 2147483647 w 114"/>
              <a:gd name="T43" fmla="*/ 2147483647 h 9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14"/>
              <a:gd name="T67" fmla="*/ 0 h 90"/>
              <a:gd name="T68" fmla="*/ 114 w 114"/>
              <a:gd name="T69" fmla="*/ 90 h 9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14" h="90">
                <a:moveTo>
                  <a:pt x="113" y="16"/>
                </a:moveTo>
                <a:lnTo>
                  <a:pt x="81" y="0"/>
                </a:lnTo>
                <a:lnTo>
                  <a:pt x="57" y="5"/>
                </a:lnTo>
                <a:lnTo>
                  <a:pt x="52" y="2"/>
                </a:lnTo>
                <a:lnTo>
                  <a:pt x="44" y="3"/>
                </a:lnTo>
                <a:lnTo>
                  <a:pt x="39" y="2"/>
                </a:lnTo>
                <a:lnTo>
                  <a:pt x="8" y="9"/>
                </a:lnTo>
                <a:lnTo>
                  <a:pt x="6" y="13"/>
                </a:lnTo>
                <a:lnTo>
                  <a:pt x="3" y="13"/>
                </a:lnTo>
                <a:lnTo>
                  <a:pt x="0" y="22"/>
                </a:lnTo>
                <a:lnTo>
                  <a:pt x="12" y="33"/>
                </a:lnTo>
                <a:lnTo>
                  <a:pt x="16" y="41"/>
                </a:lnTo>
                <a:lnTo>
                  <a:pt x="43" y="62"/>
                </a:lnTo>
                <a:lnTo>
                  <a:pt x="62" y="84"/>
                </a:lnTo>
                <a:lnTo>
                  <a:pt x="69" y="89"/>
                </a:lnTo>
                <a:lnTo>
                  <a:pt x="67" y="77"/>
                </a:lnTo>
                <a:lnTo>
                  <a:pt x="73" y="82"/>
                </a:lnTo>
                <a:lnTo>
                  <a:pt x="76" y="79"/>
                </a:lnTo>
                <a:lnTo>
                  <a:pt x="76" y="75"/>
                </a:lnTo>
                <a:lnTo>
                  <a:pt x="81" y="75"/>
                </a:lnTo>
                <a:lnTo>
                  <a:pt x="98" y="55"/>
                </a:lnTo>
                <a:lnTo>
                  <a:pt x="113" y="16"/>
                </a:lnTo>
              </a:path>
            </a:pathLst>
          </a:custGeom>
          <a:solidFill>
            <a:schemeClr val="bg2">
              <a:lumMod val="90000"/>
            </a:schemeClr>
          </a:solidFill>
          <a:ln w="285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" name="Freeform 37">
            <a:extLst>
              <a:ext uri="{FF2B5EF4-FFF2-40B4-BE49-F238E27FC236}">
                <a16:creationId xmlns:a16="http://schemas.microsoft.com/office/drawing/2014/main" id="{854EC86A-754E-F439-DECE-F6BD281E4187}"/>
              </a:ext>
            </a:extLst>
          </p:cNvPr>
          <p:cNvSpPr>
            <a:spLocks/>
          </p:cNvSpPr>
          <p:nvPr/>
        </p:nvSpPr>
        <p:spPr bwMode="auto">
          <a:xfrm>
            <a:off x="5994403" y="4356326"/>
            <a:ext cx="809625" cy="928687"/>
          </a:xfrm>
          <a:custGeom>
            <a:avLst/>
            <a:gdLst>
              <a:gd name="T0" fmla="*/ 2147483647 w 124"/>
              <a:gd name="T1" fmla="*/ 2147483647 h 136"/>
              <a:gd name="T2" fmla="*/ 2147483647 w 124"/>
              <a:gd name="T3" fmla="*/ 2147483647 h 136"/>
              <a:gd name="T4" fmla="*/ 2147483647 w 124"/>
              <a:gd name="T5" fmla="*/ 2147483647 h 136"/>
              <a:gd name="T6" fmla="*/ 2147483647 w 124"/>
              <a:gd name="T7" fmla="*/ 2147483647 h 136"/>
              <a:gd name="T8" fmla="*/ 2147483647 w 124"/>
              <a:gd name="T9" fmla="*/ 2147483647 h 136"/>
              <a:gd name="T10" fmla="*/ 2147483647 w 124"/>
              <a:gd name="T11" fmla="*/ 2147483647 h 136"/>
              <a:gd name="T12" fmla="*/ 2147483647 w 124"/>
              <a:gd name="T13" fmla="*/ 2147483647 h 136"/>
              <a:gd name="T14" fmla="*/ 2147483647 w 124"/>
              <a:gd name="T15" fmla="*/ 2147483647 h 136"/>
              <a:gd name="T16" fmla="*/ 2147483647 w 124"/>
              <a:gd name="T17" fmla="*/ 2147483647 h 136"/>
              <a:gd name="T18" fmla="*/ 2147483647 w 124"/>
              <a:gd name="T19" fmla="*/ 2147483647 h 136"/>
              <a:gd name="T20" fmla="*/ 2147483647 w 124"/>
              <a:gd name="T21" fmla="*/ 2147483647 h 136"/>
              <a:gd name="T22" fmla="*/ 0 w 124"/>
              <a:gd name="T23" fmla="*/ 2147483647 h 136"/>
              <a:gd name="T24" fmla="*/ 2147483647 w 124"/>
              <a:gd name="T25" fmla="*/ 2147483647 h 136"/>
              <a:gd name="T26" fmla="*/ 2147483647 w 124"/>
              <a:gd name="T27" fmla="*/ 0 h 136"/>
              <a:gd name="T28" fmla="*/ 2147483647 w 124"/>
              <a:gd name="T29" fmla="*/ 2147483647 h 136"/>
              <a:gd name="T30" fmla="*/ 2147483647 w 124"/>
              <a:gd name="T31" fmla="*/ 2147483647 h 136"/>
              <a:gd name="T32" fmla="*/ 2147483647 w 124"/>
              <a:gd name="T33" fmla="*/ 2147483647 h 136"/>
              <a:gd name="T34" fmla="*/ 2147483647 w 124"/>
              <a:gd name="T35" fmla="*/ 2147483647 h 136"/>
              <a:gd name="T36" fmla="*/ 2147483647 w 124"/>
              <a:gd name="T37" fmla="*/ 2147483647 h 136"/>
              <a:gd name="T38" fmla="*/ 2147483647 w 124"/>
              <a:gd name="T39" fmla="*/ 2147483647 h 136"/>
              <a:gd name="T40" fmla="*/ 2147483647 w 124"/>
              <a:gd name="T41" fmla="*/ 2147483647 h 136"/>
              <a:gd name="T42" fmla="*/ 2147483647 w 124"/>
              <a:gd name="T43" fmla="*/ 2147483647 h 136"/>
              <a:gd name="T44" fmla="*/ 2147483647 w 124"/>
              <a:gd name="T45" fmla="*/ 2147483647 h 136"/>
              <a:gd name="T46" fmla="*/ 2147483647 w 124"/>
              <a:gd name="T47" fmla="*/ 2147483647 h 1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124"/>
              <a:gd name="T73" fmla="*/ 0 h 136"/>
              <a:gd name="T74" fmla="*/ 124 w 124"/>
              <a:gd name="T75" fmla="*/ 136 h 1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124" h="136">
                <a:moveTo>
                  <a:pt x="115" y="126"/>
                </a:moveTo>
                <a:lnTo>
                  <a:pt x="109" y="123"/>
                </a:lnTo>
                <a:lnTo>
                  <a:pt x="106" y="120"/>
                </a:lnTo>
                <a:lnTo>
                  <a:pt x="103" y="130"/>
                </a:lnTo>
                <a:lnTo>
                  <a:pt x="101" y="130"/>
                </a:lnTo>
                <a:lnTo>
                  <a:pt x="99" y="127"/>
                </a:lnTo>
                <a:lnTo>
                  <a:pt x="32" y="135"/>
                </a:lnTo>
                <a:lnTo>
                  <a:pt x="29" y="128"/>
                </a:lnTo>
                <a:lnTo>
                  <a:pt x="23" y="118"/>
                </a:lnTo>
                <a:lnTo>
                  <a:pt x="23" y="104"/>
                </a:lnTo>
                <a:lnTo>
                  <a:pt x="24" y="93"/>
                </a:lnTo>
                <a:lnTo>
                  <a:pt x="0" y="10"/>
                </a:lnTo>
                <a:lnTo>
                  <a:pt x="24" y="5"/>
                </a:lnTo>
                <a:lnTo>
                  <a:pt x="56" y="0"/>
                </a:lnTo>
                <a:lnTo>
                  <a:pt x="53" y="8"/>
                </a:lnTo>
                <a:lnTo>
                  <a:pt x="66" y="19"/>
                </a:lnTo>
                <a:lnTo>
                  <a:pt x="70" y="27"/>
                </a:lnTo>
                <a:lnTo>
                  <a:pt x="97" y="49"/>
                </a:lnTo>
                <a:lnTo>
                  <a:pt x="115" y="71"/>
                </a:lnTo>
                <a:lnTo>
                  <a:pt x="123" y="76"/>
                </a:lnTo>
                <a:lnTo>
                  <a:pt x="117" y="93"/>
                </a:lnTo>
                <a:lnTo>
                  <a:pt x="117" y="106"/>
                </a:lnTo>
                <a:lnTo>
                  <a:pt x="115" y="111"/>
                </a:lnTo>
                <a:lnTo>
                  <a:pt x="115" y="126"/>
                </a:lnTo>
              </a:path>
            </a:pathLst>
          </a:custGeom>
          <a:solidFill>
            <a:schemeClr val="bg2">
              <a:lumMod val="90000"/>
            </a:schemeClr>
          </a:solidFill>
          <a:ln w="285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" name="Freeform 38">
            <a:extLst>
              <a:ext uri="{FF2B5EF4-FFF2-40B4-BE49-F238E27FC236}">
                <a16:creationId xmlns:a16="http://schemas.microsoft.com/office/drawing/2014/main" id="{199716F6-FD3D-0ADC-B0EA-A99865DDDEED}"/>
              </a:ext>
            </a:extLst>
          </p:cNvPr>
          <p:cNvSpPr>
            <a:spLocks/>
          </p:cNvSpPr>
          <p:nvPr/>
        </p:nvSpPr>
        <p:spPr bwMode="auto">
          <a:xfrm>
            <a:off x="3254376" y="2991074"/>
            <a:ext cx="1212850" cy="647700"/>
          </a:xfrm>
          <a:custGeom>
            <a:avLst/>
            <a:gdLst>
              <a:gd name="T0" fmla="*/ 2147483647 w 186"/>
              <a:gd name="T1" fmla="*/ 0 h 95"/>
              <a:gd name="T2" fmla="*/ 2147483647 w 186"/>
              <a:gd name="T3" fmla="*/ 2147483647 h 95"/>
              <a:gd name="T4" fmla="*/ 2147483647 w 186"/>
              <a:gd name="T5" fmla="*/ 2147483647 h 95"/>
              <a:gd name="T6" fmla="*/ 2147483647 w 186"/>
              <a:gd name="T7" fmla="*/ 2147483647 h 95"/>
              <a:gd name="T8" fmla="*/ 2147483647 w 186"/>
              <a:gd name="T9" fmla="*/ 2147483647 h 95"/>
              <a:gd name="T10" fmla="*/ 2147483647 w 186"/>
              <a:gd name="T11" fmla="*/ 2147483647 h 95"/>
              <a:gd name="T12" fmla="*/ 2147483647 w 186"/>
              <a:gd name="T13" fmla="*/ 2147483647 h 95"/>
              <a:gd name="T14" fmla="*/ 2147483647 w 186"/>
              <a:gd name="T15" fmla="*/ 2147483647 h 95"/>
              <a:gd name="T16" fmla="*/ 2147483647 w 186"/>
              <a:gd name="T17" fmla="*/ 2147483647 h 95"/>
              <a:gd name="T18" fmla="*/ 2147483647 w 186"/>
              <a:gd name="T19" fmla="*/ 2147483647 h 95"/>
              <a:gd name="T20" fmla="*/ 2147483647 w 186"/>
              <a:gd name="T21" fmla="*/ 2147483647 h 95"/>
              <a:gd name="T22" fmla="*/ 2147483647 w 186"/>
              <a:gd name="T23" fmla="*/ 2147483647 h 95"/>
              <a:gd name="T24" fmla="*/ 0 w 186"/>
              <a:gd name="T25" fmla="*/ 2147483647 h 95"/>
              <a:gd name="T26" fmla="*/ 2147483647 w 186"/>
              <a:gd name="T27" fmla="*/ 0 h 9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86"/>
              <a:gd name="T43" fmla="*/ 0 h 95"/>
              <a:gd name="T44" fmla="*/ 186 w 186"/>
              <a:gd name="T45" fmla="*/ 95 h 95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86" h="95">
                <a:moveTo>
                  <a:pt x="3" y="0"/>
                </a:moveTo>
                <a:lnTo>
                  <a:pt x="44" y="3"/>
                </a:lnTo>
                <a:lnTo>
                  <a:pt x="114" y="3"/>
                </a:lnTo>
                <a:lnTo>
                  <a:pt x="125" y="7"/>
                </a:lnTo>
                <a:lnTo>
                  <a:pt x="134" y="9"/>
                </a:lnTo>
                <a:lnTo>
                  <a:pt x="145" y="6"/>
                </a:lnTo>
                <a:lnTo>
                  <a:pt x="153" y="11"/>
                </a:lnTo>
                <a:lnTo>
                  <a:pt x="158" y="20"/>
                </a:lnTo>
                <a:lnTo>
                  <a:pt x="176" y="73"/>
                </a:lnTo>
                <a:lnTo>
                  <a:pt x="185" y="91"/>
                </a:lnTo>
                <a:lnTo>
                  <a:pt x="39" y="94"/>
                </a:lnTo>
                <a:lnTo>
                  <a:pt x="39" y="61"/>
                </a:lnTo>
                <a:lnTo>
                  <a:pt x="0" y="60"/>
                </a:lnTo>
                <a:lnTo>
                  <a:pt x="3" y="0"/>
                </a:lnTo>
              </a:path>
            </a:pathLst>
          </a:custGeom>
          <a:solidFill>
            <a:srgbClr val="5D9732"/>
          </a:solidFill>
          <a:ln w="285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" name="Freeform 39">
            <a:extLst>
              <a:ext uri="{FF2B5EF4-FFF2-40B4-BE49-F238E27FC236}">
                <a16:creationId xmlns:a16="http://schemas.microsoft.com/office/drawing/2014/main" id="{BE1BFDDA-D4BA-89C2-CE1C-0592E236A623}"/>
              </a:ext>
            </a:extLst>
          </p:cNvPr>
          <p:cNvSpPr>
            <a:spLocks/>
          </p:cNvSpPr>
          <p:nvPr/>
        </p:nvSpPr>
        <p:spPr bwMode="auto">
          <a:xfrm>
            <a:off x="3509965" y="3605436"/>
            <a:ext cx="1108075" cy="628650"/>
          </a:xfrm>
          <a:custGeom>
            <a:avLst/>
            <a:gdLst>
              <a:gd name="T0" fmla="*/ 0 w 170"/>
              <a:gd name="T1" fmla="*/ 2147483647 h 92"/>
              <a:gd name="T2" fmla="*/ 0 w 170"/>
              <a:gd name="T3" fmla="*/ 2147483647 h 92"/>
              <a:gd name="T4" fmla="*/ 2147483647 w 170"/>
              <a:gd name="T5" fmla="*/ 2147483647 h 92"/>
              <a:gd name="T6" fmla="*/ 2147483647 w 170"/>
              <a:gd name="T7" fmla="*/ 2147483647 h 92"/>
              <a:gd name="T8" fmla="*/ 2147483647 w 170"/>
              <a:gd name="T9" fmla="*/ 2147483647 h 92"/>
              <a:gd name="T10" fmla="*/ 2147483647 w 170"/>
              <a:gd name="T11" fmla="*/ 2147483647 h 92"/>
              <a:gd name="T12" fmla="*/ 2147483647 w 170"/>
              <a:gd name="T13" fmla="*/ 2147483647 h 92"/>
              <a:gd name="T14" fmla="*/ 2147483647 w 170"/>
              <a:gd name="T15" fmla="*/ 2147483647 h 92"/>
              <a:gd name="T16" fmla="*/ 2147483647 w 170"/>
              <a:gd name="T17" fmla="*/ 0 h 92"/>
              <a:gd name="T18" fmla="*/ 0 w 170"/>
              <a:gd name="T19" fmla="*/ 2147483647 h 9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70"/>
              <a:gd name="T31" fmla="*/ 0 h 92"/>
              <a:gd name="T32" fmla="*/ 170 w 170"/>
              <a:gd name="T33" fmla="*/ 92 h 9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70" h="92">
                <a:moveTo>
                  <a:pt x="0" y="3"/>
                </a:moveTo>
                <a:lnTo>
                  <a:pt x="0" y="91"/>
                </a:lnTo>
                <a:lnTo>
                  <a:pt x="113" y="90"/>
                </a:lnTo>
                <a:lnTo>
                  <a:pt x="169" y="85"/>
                </a:lnTo>
                <a:lnTo>
                  <a:pt x="162" y="23"/>
                </a:lnTo>
                <a:lnTo>
                  <a:pt x="156" y="12"/>
                </a:lnTo>
                <a:lnTo>
                  <a:pt x="154" y="5"/>
                </a:lnTo>
                <a:lnTo>
                  <a:pt x="148" y="5"/>
                </a:lnTo>
                <a:lnTo>
                  <a:pt x="146" y="0"/>
                </a:lnTo>
                <a:lnTo>
                  <a:pt x="0" y="3"/>
                </a:lnTo>
              </a:path>
            </a:pathLst>
          </a:custGeom>
          <a:solidFill>
            <a:srgbClr val="5D9732"/>
          </a:solidFill>
          <a:ln w="285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" name="Freeform 40">
            <a:extLst>
              <a:ext uri="{FF2B5EF4-FFF2-40B4-BE49-F238E27FC236}">
                <a16:creationId xmlns:a16="http://schemas.microsoft.com/office/drawing/2014/main" id="{16427401-B68C-880F-495C-631863891025}"/>
              </a:ext>
            </a:extLst>
          </p:cNvPr>
          <p:cNvSpPr>
            <a:spLocks/>
          </p:cNvSpPr>
          <p:nvPr/>
        </p:nvSpPr>
        <p:spPr bwMode="auto">
          <a:xfrm>
            <a:off x="4267203" y="2846611"/>
            <a:ext cx="860425" cy="647700"/>
          </a:xfrm>
          <a:custGeom>
            <a:avLst/>
            <a:gdLst>
              <a:gd name="T0" fmla="*/ 2147483647 w 132"/>
              <a:gd name="T1" fmla="*/ 2147483647 h 95"/>
              <a:gd name="T2" fmla="*/ 2147483647 w 132"/>
              <a:gd name="T3" fmla="*/ 0 h 95"/>
              <a:gd name="T4" fmla="*/ 2147483647 w 132"/>
              <a:gd name="T5" fmla="*/ 2147483647 h 95"/>
              <a:gd name="T6" fmla="*/ 2147483647 w 132"/>
              <a:gd name="T7" fmla="*/ 2147483647 h 95"/>
              <a:gd name="T8" fmla="*/ 2147483647 w 132"/>
              <a:gd name="T9" fmla="*/ 2147483647 h 95"/>
              <a:gd name="T10" fmla="*/ 2147483647 w 132"/>
              <a:gd name="T11" fmla="*/ 2147483647 h 95"/>
              <a:gd name="T12" fmla="*/ 2147483647 w 132"/>
              <a:gd name="T13" fmla="*/ 2147483647 h 95"/>
              <a:gd name="T14" fmla="*/ 2147483647 w 132"/>
              <a:gd name="T15" fmla="*/ 2147483647 h 95"/>
              <a:gd name="T16" fmla="*/ 2147483647 w 132"/>
              <a:gd name="T17" fmla="*/ 2147483647 h 95"/>
              <a:gd name="T18" fmla="*/ 2147483647 w 132"/>
              <a:gd name="T19" fmla="*/ 2147483647 h 95"/>
              <a:gd name="T20" fmla="*/ 2147483647 w 132"/>
              <a:gd name="T21" fmla="*/ 2147483647 h 95"/>
              <a:gd name="T22" fmla="*/ 2147483647 w 132"/>
              <a:gd name="T23" fmla="*/ 2147483647 h 95"/>
              <a:gd name="T24" fmla="*/ 2147483647 w 132"/>
              <a:gd name="T25" fmla="*/ 2147483647 h 95"/>
              <a:gd name="T26" fmla="*/ 2147483647 w 132"/>
              <a:gd name="T27" fmla="*/ 2147483647 h 95"/>
              <a:gd name="T28" fmla="*/ 2147483647 w 132"/>
              <a:gd name="T29" fmla="*/ 2147483647 h 95"/>
              <a:gd name="T30" fmla="*/ 2147483647 w 132"/>
              <a:gd name="T31" fmla="*/ 2147483647 h 95"/>
              <a:gd name="T32" fmla="*/ 2147483647 w 132"/>
              <a:gd name="T33" fmla="*/ 2147483647 h 95"/>
              <a:gd name="T34" fmla="*/ 2147483647 w 132"/>
              <a:gd name="T35" fmla="*/ 2147483647 h 95"/>
              <a:gd name="T36" fmla="*/ 2147483647 w 132"/>
              <a:gd name="T37" fmla="*/ 2147483647 h 95"/>
              <a:gd name="T38" fmla="*/ 0 w 132"/>
              <a:gd name="T39" fmla="*/ 2147483647 h 95"/>
              <a:gd name="T40" fmla="*/ 2147483647 w 132"/>
              <a:gd name="T41" fmla="*/ 2147483647 h 95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32"/>
              <a:gd name="T64" fmla="*/ 0 h 95"/>
              <a:gd name="T65" fmla="*/ 132 w 132"/>
              <a:gd name="T66" fmla="*/ 95 h 95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32" h="95">
                <a:moveTo>
                  <a:pt x="3" y="7"/>
                </a:moveTo>
                <a:lnTo>
                  <a:pt x="108" y="0"/>
                </a:lnTo>
                <a:lnTo>
                  <a:pt x="111" y="2"/>
                </a:lnTo>
                <a:lnTo>
                  <a:pt x="110" y="15"/>
                </a:lnTo>
                <a:lnTo>
                  <a:pt x="114" y="23"/>
                </a:lnTo>
                <a:lnTo>
                  <a:pt x="124" y="28"/>
                </a:lnTo>
                <a:lnTo>
                  <a:pt x="130" y="36"/>
                </a:lnTo>
                <a:lnTo>
                  <a:pt x="131" y="46"/>
                </a:lnTo>
                <a:lnTo>
                  <a:pt x="127" y="53"/>
                </a:lnTo>
                <a:lnTo>
                  <a:pt x="118" y="55"/>
                </a:lnTo>
                <a:lnTo>
                  <a:pt x="119" y="67"/>
                </a:lnTo>
                <a:lnTo>
                  <a:pt x="114" y="76"/>
                </a:lnTo>
                <a:lnTo>
                  <a:pt x="114" y="94"/>
                </a:lnTo>
                <a:lnTo>
                  <a:pt x="105" y="86"/>
                </a:lnTo>
                <a:lnTo>
                  <a:pt x="21" y="93"/>
                </a:lnTo>
                <a:lnTo>
                  <a:pt x="3" y="41"/>
                </a:lnTo>
                <a:lnTo>
                  <a:pt x="3" y="33"/>
                </a:lnTo>
                <a:lnTo>
                  <a:pt x="4" y="31"/>
                </a:lnTo>
                <a:lnTo>
                  <a:pt x="3" y="17"/>
                </a:lnTo>
                <a:lnTo>
                  <a:pt x="0" y="13"/>
                </a:lnTo>
                <a:lnTo>
                  <a:pt x="3" y="7"/>
                </a:lnTo>
              </a:path>
            </a:pathLst>
          </a:custGeom>
          <a:solidFill>
            <a:srgbClr val="5D9732"/>
          </a:solidFill>
          <a:ln w="285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" name="Freeform 41">
            <a:extLst>
              <a:ext uri="{FF2B5EF4-FFF2-40B4-BE49-F238E27FC236}">
                <a16:creationId xmlns:a16="http://schemas.microsoft.com/office/drawing/2014/main" id="{7EE607C2-A46D-01F5-62B6-5F5E585F7557}"/>
              </a:ext>
            </a:extLst>
          </p:cNvPr>
          <p:cNvSpPr>
            <a:spLocks/>
          </p:cNvSpPr>
          <p:nvPr/>
        </p:nvSpPr>
        <p:spPr bwMode="auto">
          <a:xfrm>
            <a:off x="5011738" y="2964088"/>
            <a:ext cx="603250" cy="1158875"/>
          </a:xfrm>
          <a:custGeom>
            <a:avLst/>
            <a:gdLst>
              <a:gd name="T0" fmla="*/ 2147483647 w 93"/>
              <a:gd name="T1" fmla="*/ 2147483647 h 170"/>
              <a:gd name="T2" fmla="*/ 2147483647 w 93"/>
              <a:gd name="T3" fmla="*/ 0 h 170"/>
              <a:gd name="T4" fmla="*/ 2147483647 w 93"/>
              <a:gd name="T5" fmla="*/ 2147483647 h 170"/>
              <a:gd name="T6" fmla="*/ 2147483647 w 93"/>
              <a:gd name="T7" fmla="*/ 2147483647 h 170"/>
              <a:gd name="T8" fmla="*/ 2147483647 w 93"/>
              <a:gd name="T9" fmla="*/ 2147483647 h 170"/>
              <a:gd name="T10" fmla="*/ 2147483647 w 93"/>
              <a:gd name="T11" fmla="*/ 2147483647 h 170"/>
              <a:gd name="T12" fmla="*/ 2147483647 w 93"/>
              <a:gd name="T13" fmla="*/ 2147483647 h 170"/>
              <a:gd name="T14" fmla="*/ 2147483647 w 93"/>
              <a:gd name="T15" fmla="*/ 2147483647 h 170"/>
              <a:gd name="T16" fmla="*/ 2147483647 w 93"/>
              <a:gd name="T17" fmla="*/ 2147483647 h 170"/>
              <a:gd name="T18" fmla="*/ 2147483647 w 93"/>
              <a:gd name="T19" fmla="*/ 2147483647 h 170"/>
              <a:gd name="T20" fmla="*/ 2147483647 w 93"/>
              <a:gd name="T21" fmla="*/ 2147483647 h 170"/>
              <a:gd name="T22" fmla="*/ 2147483647 w 93"/>
              <a:gd name="T23" fmla="*/ 2147483647 h 170"/>
              <a:gd name="T24" fmla="*/ 2147483647 w 93"/>
              <a:gd name="T25" fmla="*/ 2147483647 h 170"/>
              <a:gd name="T26" fmla="*/ 2147483647 w 93"/>
              <a:gd name="T27" fmla="*/ 2147483647 h 170"/>
              <a:gd name="T28" fmla="*/ 2147483647 w 93"/>
              <a:gd name="T29" fmla="*/ 2147483647 h 170"/>
              <a:gd name="T30" fmla="*/ 2147483647 w 93"/>
              <a:gd name="T31" fmla="*/ 2147483647 h 170"/>
              <a:gd name="T32" fmla="*/ 2147483647 w 93"/>
              <a:gd name="T33" fmla="*/ 2147483647 h 170"/>
              <a:gd name="T34" fmla="*/ 2147483647 w 93"/>
              <a:gd name="T35" fmla="*/ 2147483647 h 170"/>
              <a:gd name="T36" fmla="*/ 2147483647 w 93"/>
              <a:gd name="T37" fmla="*/ 2147483647 h 170"/>
              <a:gd name="T38" fmla="*/ 2147483647 w 93"/>
              <a:gd name="T39" fmla="*/ 2147483647 h 170"/>
              <a:gd name="T40" fmla="*/ 2147483647 w 93"/>
              <a:gd name="T41" fmla="*/ 2147483647 h 170"/>
              <a:gd name="T42" fmla="*/ 0 w 93"/>
              <a:gd name="T43" fmla="*/ 2147483647 h 170"/>
              <a:gd name="T44" fmla="*/ 0 w 93"/>
              <a:gd name="T45" fmla="*/ 2147483647 h 170"/>
              <a:gd name="T46" fmla="*/ 2147483647 w 93"/>
              <a:gd name="T47" fmla="*/ 2147483647 h 170"/>
              <a:gd name="T48" fmla="*/ 2147483647 w 93"/>
              <a:gd name="T49" fmla="*/ 2147483647 h 170"/>
              <a:gd name="T50" fmla="*/ 2147483647 w 93"/>
              <a:gd name="T51" fmla="*/ 2147483647 h 170"/>
              <a:gd name="T52" fmla="*/ 2147483647 w 93"/>
              <a:gd name="T53" fmla="*/ 2147483647 h 170"/>
              <a:gd name="T54" fmla="*/ 2147483647 w 93"/>
              <a:gd name="T55" fmla="*/ 2147483647 h 170"/>
              <a:gd name="T56" fmla="*/ 2147483647 w 93"/>
              <a:gd name="T57" fmla="*/ 2147483647 h 170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93"/>
              <a:gd name="T88" fmla="*/ 0 h 170"/>
              <a:gd name="T89" fmla="*/ 93 w 93"/>
              <a:gd name="T90" fmla="*/ 170 h 170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93" h="170">
                <a:moveTo>
                  <a:pt x="10" y="11"/>
                </a:moveTo>
                <a:lnTo>
                  <a:pt x="69" y="0"/>
                </a:lnTo>
                <a:lnTo>
                  <a:pt x="69" y="6"/>
                </a:lnTo>
                <a:lnTo>
                  <a:pt x="76" y="17"/>
                </a:lnTo>
                <a:lnTo>
                  <a:pt x="78" y="26"/>
                </a:lnTo>
                <a:lnTo>
                  <a:pt x="88" y="93"/>
                </a:lnTo>
                <a:lnTo>
                  <a:pt x="87" y="102"/>
                </a:lnTo>
                <a:lnTo>
                  <a:pt x="92" y="109"/>
                </a:lnTo>
                <a:lnTo>
                  <a:pt x="83" y="140"/>
                </a:lnTo>
                <a:lnTo>
                  <a:pt x="76" y="151"/>
                </a:lnTo>
                <a:lnTo>
                  <a:pt x="79" y="156"/>
                </a:lnTo>
                <a:lnTo>
                  <a:pt x="74" y="158"/>
                </a:lnTo>
                <a:lnTo>
                  <a:pt x="75" y="165"/>
                </a:lnTo>
                <a:lnTo>
                  <a:pt x="60" y="165"/>
                </a:lnTo>
                <a:lnTo>
                  <a:pt x="56" y="169"/>
                </a:lnTo>
                <a:lnTo>
                  <a:pt x="50" y="166"/>
                </a:lnTo>
                <a:lnTo>
                  <a:pt x="45" y="154"/>
                </a:lnTo>
                <a:lnTo>
                  <a:pt x="31" y="141"/>
                </a:lnTo>
                <a:lnTo>
                  <a:pt x="33" y="118"/>
                </a:lnTo>
                <a:lnTo>
                  <a:pt x="19" y="111"/>
                </a:lnTo>
                <a:lnTo>
                  <a:pt x="9" y="98"/>
                </a:lnTo>
                <a:lnTo>
                  <a:pt x="0" y="77"/>
                </a:lnTo>
                <a:lnTo>
                  <a:pt x="0" y="59"/>
                </a:lnTo>
                <a:lnTo>
                  <a:pt x="6" y="50"/>
                </a:lnTo>
                <a:lnTo>
                  <a:pt x="4" y="38"/>
                </a:lnTo>
                <a:lnTo>
                  <a:pt x="14" y="36"/>
                </a:lnTo>
                <a:lnTo>
                  <a:pt x="17" y="29"/>
                </a:lnTo>
                <a:lnTo>
                  <a:pt x="17" y="19"/>
                </a:lnTo>
                <a:lnTo>
                  <a:pt x="10" y="11"/>
                </a:lnTo>
              </a:path>
            </a:pathLst>
          </a:custGeom>
          <a:solidFill>
            <a:srgbClr val="5D9732"/>
          </a:solidFill>
          <a:ln w="285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" name="Freeform 42">
            <a:extLst>
              <a:ext uri="{FF2B5EF4-FFF2-40B4-BE49-F238E27FC236}">
                <a16:creationId xmlns:a16="http://schemas.microsoft.com/office/drawing/2014/main" id="{F1FF6A78-7363-3652-EAEB-1663F0778056}"/>
              </a:ext>
            </a:extLst>
          </p:cNvPr>
          <p:cNvSpPr>
            <a:spLocks/>
          </p:cNvSpPr>
          <p:nvPr/>
        </p:nvSpPr>
        <p:spPr bwMode="auto">
          <a:xfrm>
            <a:off x="4408490" y="3435576"/>
            <a:ext cx="1019175" cy="885825"/>
          </a:xfrm>
          <a:custGeom>
            <a:avLst/>
            <a:gdLst>
              <a:gd name="T0" fmla="*/ 2147483647 w 156"/>
              <a:gd name="T1" fmla="*/ 2147483647 h 130"/>
              <a:gd name="T2" fmla="*/ 2147483647 w 156"/>
              <a:gd name="T3" fmla="*/ 2147483647 h 130"/>
              <a:gd name="T4" fmla="*/ 2147483647 w 156"/>
              <a:gd name="T5" fmla="*/ 2147483647 h 130"/>
              <a:gd name="T6" fmla="*/ 2147483647 w 156"/>
              <a:gd name="T7" fmla="*/ 2147483647 h 130"/>
              <a:gd name="T8" fmla="*/ 2147483647 w 156"/>
              <a:gd name="T9" fmla="*/ 2147483647 h 130"/>
              <a:gd name="T10" fmla="*/ 2147483647 w 156"/>
              <a:gd name="T11" fmla="*/ 2147483647 h 130"/>
              <a:gd name="T12" fmla="*/ 2147483647 w 156"/>
              <a:gd name="T13" fmla="*/ 2147483647 h 130"/>
              <a:gd name="T14" fmla="*/ 2147483647 w 156"/>
              <a:gd name="T15" fmla="*/ 2147483647 h 130"/>
              <a:gd name="T16" fmla="*/ 2147483647 w 156"/>
              <a:gd name="T17" fmla="*/ 2147483647 h 130"/>
              <a:gd name="T18" fmla="*/ 2147483647 w 156"/>
              <a:gd name="T19" fmla="*/ 2147483647 h 130"/>
              <a:gd name="T20" fmla="*/ 2147483647 w 156"/>
              <a:gd name="T21" fmla="*/ 2147483647 h 130"/>
              <a:gd name="T22" fmla="*/ 2147483647 w 156"/>
              <a:gd name="T23" fmla="*/ 2147483647 h 130"/>
              <a:gd name="T24" fmla="*/ 2147483647 w 156"/>
              <a:gd name="T25" fmla="*/ 2147483647 h 130"/>
              <a:gd name="T26" fmla="*/ 2147483647 w 156"/>
              <a:gd name="T27" fmla="*/ 2147483647 h 130"/>
              <a:gd name="T28" fmla="*/ 2147483647 w 156"/>
              <a:gd name="T29" fmla="*/ 2147483647 h 130"/>
              <a:gd name="T30" fmla="*/ 2147483647 w 156"/>
              <a:gd name="T31" fmla="*/ 2147483647 h 130"/>
              <a:gd name="T32" fmla="*/ 2147483647 w 156"/>
              <a:gd name="T33" fmla="*/ 2147483647 h 130"/>
              <a:gd name="T34" fmla="*/ 2147483647 w 156"/>
              <a:gd name="T35" fmla="*/ 0 h 130"/>
              <a:gd name="T36" fmla="*/ 0 w 156"/>
              <a:gd name="T37" fmla="*/ 2147483647 h 130"/>
              <a:gd name="T38" fmla="*/ 2147483647 w 156"/>
              <a:gd name="T39" fmla="*/ 2147483647 h 130"/>
              <a:gd name="T40" fmla="*/ 2147483647 w 156"/>
              <a:gd name="T41" fmla="*/ 2147483647 h 130"/>
              <a:gd name="T42" fmla="*/ 2147483647 w 156"/>
              <a:gd name="T43" fmla="*/ 2147483647 h 130"/>
              <a:gd name="T44" fmla="*/ 2147483647 w 156"/>
              <a:gd name="T45" fmla="*/ 2147483647 h 130"/>
              <a:gd name="T46" fmla="*/ 2147483647 w 156"/>
              <a:gd name="T47" fmla="*/ 2147483647 h 130"/>
              <a:gd name="T48" fmla="*/ 2147483647 w 156"/>
              <a:gd name="T49" fmla="*/ 2147483647 h 130"/>
              <a:gd name="T50" fmla="*/ 2147483647 w 156"/>
              <a:gd name="T51" fmla="*/ 2147483647 h 13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56"/>
              <a:gd name="T79" fmla="*/ 0 h 130"/>
              <a:gd name="T80" fmla="*/ 156 w 156"/>
              <a:gd name="T81" fmla="*/ 130 h 130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56" h="130">
                <a:moveTo>
                  <a:pt x="34" y="125"/>
                </a:moveTo>
                <a:lnTo>
                  <a:pt x="76" y="122"/>
                </a:lnTo>
                <a:lnTo>
                  <a:pt x="135" y="117"/>
                </a:lnTo>
                <a:lnTo>
                  <a:pt x="132" y="129"/>
                </a:lnTo>
                <a:lnTo>
                  <a:pt x="144" y="129"/>
                </a:lnTo>
                <a:lnTo>
                  <a:pt x="146" y="117"/>
                </a:lnTo>
                <a:lnTo>
                  <a:pt x="153" y="113"/>
                </a:lnTo>
                <a:lnTo>
                  <a:pt x="155" y="108"/>
                </a:lnTo>
                <a:lnTo>
                  <a:pt x="150" y="105"/>
                </a:lnTo>
                <a:lnTo>
                  <a:pt x="148" y="101"/>
                </a:lnTo>
                <a:lnTo>
                  <a:pt x="142" y="98"/>
                </a:lnTo>
                <a:lnTo>
                  <a:pt x="137" y="86"/>
                </a:lnTo>
                <a:lnTo>
                  <a:pt x="123" y="72"/>
                </a:lnTo>
                <a:lnTo>
                  <a:pt x="125" y="50"/>
                </a:lnTo>
                <a:lnTo>
                  <a:pt x="111" y="42"/>
                </a:lnTo>
                <a:lnTo>
                  <a:pt x="101" y="29"/>
                </a:lnTo>
                <a:lnTo>
                  <a:pt x="92" y="9"/>
                </a:lnTo>
                <a:lnTo>
                  <a:pt x="84" y="0"/>
                </a:lnTo>
                <a:lnTo>
                  <a:pt x="0" y="7"/>
                </a:lnTo>
                <a:lnTo>
                  <a:pt x="9" y="25"/>
                </a:lnTo>
                <a:lnTo>
                  <a:pt x="11" y="30"/>
                </a:lnTo>
                <a:lnTo>
                  <a:pt x="16" y="30"/>
                </a:lnTo>
                <a:lnTo>
                  <a:pt x="18" y="38"/>
                </a:lnTo>
                <a:lnTo>
                  <a:pt x="25" y="49"/>
                </a:lnTo>
                <a:lnTo>
                  <a:pt x="31" y="110"/>
                </a:lnTo>
                <a:lnTo>
                  <a:pt x="34" y="125"/>
                </a:lnTo>
              </a:path>
            </a:pathLst>
          </a:custGeom>
          <a:solidFill>
            <a:srgbClr val="5D9732"/>
          </a:solidFill>
          <a:ln w="285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" name="Freeform 43">
            <a:extLst>
              <a:ext uri="{FF2B5EF4-FFF2-40B4-BE49-F238E27FC236}">
                <a16:creationId xmlns:a16="http://schemas.microsoft.com/office/drawing/2014/main" id="{42791631-34E4-BF15-8D97-F3A6B9956570}"/>
              </a:ext>
            </a:extLst>
          </p:cNvPr>
          <p:cNvSpPr>
            <a:spLocks/>
          </p:cNvSpPr>
          <p:nvPr/>
        </p:nvSpPr>
        <p:spPr bwMode="auto">
          <a:xfrm>
            <a:off x="5518151" y="3064099"/>
            <a:ext cx="469900" cy="868362"/>
          </a:xfrm>
          <a:custGeom>
            <a:avLst/>
            <a:gdLst>
              <a:gd name="T0" fmla="*/ 0 w 72"/>
              <a:gd name="T1" fmla="*/ 2147483647 h 127"/>
              <a:gd name="T2" fmla="*/ 2147483647 w 72"/>
              <a:gd name="T3" fmla="*/ 2147483647 h 127"/>
              <a:gd name="T4" fmla="*/ 2147483647 w 72"/>
              <a:gd name="T5" fmla="*/ 2147483647 h 127"/>
              <a:gd name="T6" fmla="*/ 2147483647 w 72"/>
              <a:gd name="T7" fmla="*/ 2147483647 h 127"/>
              <a:gd name="T8" fmla="*/ 2147483647 w 72"/>
              <a:gd name="T9" fmla="*/ 2147483647 h 127"/>
              <a:gd name="T10" fmla="*/ 2147483647 w 72"/>
              <a:gd name="T11" fmla="*/ 2147483647 h 127"/>
              <a:gd name="T12" fmla="*/ 2147483647 w 72"/>
              <a:gd name="T13" fmla="*/ 2147483647 h 127"/>
              <a:gd name="T14" fmla="*/ 2147483647 w 72"/>
              <a:gd name="T15" fmla="*/ 2147483647 h 127"/>
              <a:gd name="T16" fmla="*/ 2147483647 w 72"/>
              <a:gd name="T17" fmla="*/ 2147483647 h 127"/>
              <a:gd name="T18" fmla="*/ 2147483647 w 72"/>
              <a:gd name="T19" fmla="*/ 2147483647 h 127"/>
              <a:gd name="T20" fmla="*/ 2147483647 w 72"/>
              <a:gd name="T21" fmla="*/ 2147483647 h 127"/>
              <a:gd name="T22" fmla="*/ 2147483647 w 72"/>
              <a:gd name="T23" fmla="*/ 2147483647 h 127"/>
              <a:gd name="T24" fmla="*/ 2147483647 w 72"/>
              <a:gd name="T25" fmla="*/ 0 h 127"/>
              <a:gd name="T26" fmla="*/ 2147483647 w 72"/>
              <a:gd name="T27" fmla="*/ 2147483647 h 127"/>
              <a:gd name="T28" fmla="*/ 2147483647 w 72"/>
              <a:gd name="T29" fmla="*/ 2147483647 h 127"/>
              <a:gd name="T30" fmla="*/ 2147483647 w 72"/>
              <a:gd name="T31" fmla="*/ 2147483647 h 127"/>
              <a:gd name="T32" fmla="*/ 0 w 72"/>
              <a:gd name="T33" fmla="*/ 2147483647 h 12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2"/>
              <a:gd name="T52" fmla="*/ 0 h 127"/>
              <a:gd name="T53" fmla="*/ 72 w 72"/>
              <a:gd name="T54" fmla="*/ 127 h 12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2" h="127">
                <a:moveTo>
                  <a:pt x="0" y="12"/>
                </a:moveTo>
                <a:lnTo>
                  <a:pt x="11" y="79"/>
                </a:lnTo>
                <a:lnTo>
                  <a:pt x="9" y="88"/>
                </a:lnTo>
                <a:lnTo>
                  <a:pt x="14" y="95"/>
                </a:lnTo>
                <a:lnTo>
                  <a:pt x="5" y="126"/>
                </a:lnTo>
                <a:lnTo>
                  <a:pt x="13" y="121"/>
                </a:lnTo>
                <a:lnTo>
                  <a:pt x="40" y="117"/>
                </a:lnTo>
                <a:lnTo>
                  <a:pt x="41" y="109"/>
                </a:lnTo>
                <a:lnTo>
                  <a:pt x="50" y="114"/>
                </a:lnTo>
                <a:lnTo>
                  <a:pt x="55" y="102"/>
                </a:lnTo>
                <a:lnTo>
                  <a:pt x="62" y="91"/>
                </a:lnTo>
                <a:lnTo>
                  <a:pt x="71" y="82"/>
                </a:lnTo>
                <a:lnTo>
                  <a:pt x="56" y="0"/>
                </a:lnTo>
                <a:lnTo>
                  <a:pt x="20" y="5"/>
                </a:lnTo>
                <a:lnTo>
                  <a:pt x="15" y="9"/>
                </a:lnTo>
                <a:lnTo>
                  <a:pt x="7" y="12"/>
                </a:lnTo>
                <a:lnTo>
                  <a:pt x="0" y="12"/>
                </a:lnTo>
              </a:path>
            </a:pathLst>
          </a:custGeom>
          <a:solidFill>
            <a:srgbClr val="5D9732"/>
          </a:solidFill>
          <a:ln w="285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" name="Freeform 44">
            <a:extLst>
              <a:ext uri="{FF2B5EF4-FFF2-40B4-BE49-F238E27FC236}">
                <a16:creationId xmlns:a16="http://schemas.microsoft.com/office/drawing/2014/main" id="{F689CB4E-9948-3631-7131-9AF73AE946C1}"/>
              </a:ext>
            </a:extLst>
          </p:cNvPr>
          <p:cNvSpPr>
            <a:spLocks/>
          </p:cNvSpPr>
          <p:nvPr/>
        </p:nvSpPr>
        <p:spPr bwMode="auto">
          <a:xfrm>
            <a:off x="3302001" y="1748063"/>
            <a:ext cx="938212" cy="688975"/>
          </a:xfrm>
          <a:custGeom>
            <a:avLst/>
            <a:gdLst>
              <a:gd name="T0" fmla="*/ 2147483647 w 144"/>
              <a:gd name="T1" fmla="*/ 2147483647 h 101"/>
              <a:gd name="T2" fmla="*/ 0 w 144"/>
              <a:gd name="T3" fmla="*/ 2147483647 h 101"/>
              <a:gd name="T4" fmla="*/ 2147483647 w 144"/>
              <a:gd name="T5" fmla="*/ 2147483647 h 101"/>
              <a:gd name="T6" fmla="*/ 2147483647 w 144"/>
              <a:gd name="T7" fmla="*/ 2147483647 h 101"/>
              <a:gd name="T8" fmla="*/ 2147483647 w 144"/>
              <a:gd name="T9" fmla="*/ 2147483647 h 101"/>
              <a:gd name="T10" fmla="*/ 2147483647 w 144"/>
              <a:gd name="T11" fmla="*/ 2147483647 h 101"/>
              <a:gd name="T12" fmla="*/ 2147483647 w 144"/>
              <a:gd name="T13" fmla="*/ 0 h 101"/>
              <a:gd name="T14" fmla="*/ 2147483647 w 144"/>
              <a:gd name="T15" fmla="*/ 2147483647 h 101"/>
              <a:gd name="T16" fmla="*/ 2147483647 w 144"/>
              <a:gd name="T17" fmla="*/ 2147483647 h 101"/>
              <a:gd name="T18" fmla="*/ 2147483647 w 144"/>
              <a:gd name="T19" fmla="*/ 2147483647 h 10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44"/>
              <a:gd name="T31" fmla="*/ 0 h 101"/>
              <a:gd name="T32" fmla="*/ 144 w 144"/>
              <a:gd name="T33" fmla="*/ 101 h 10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44" h="101">
                <a:moveTo>
                  <a:pt x="3" y="1"/>
                </a:moveTo>
                <a:lnTo>
                  <a:pt x="0" y="98"/>
                </a:lnTo>
                <a:lnTo>
                  <a:pt x="98" y="100"/>
                </a:lnTo>
                <a:lnTo>
                  <a:pt x="143" y="97"/>
                </a:lnTo>
                <a:lnTo>
                  <a:pt x="140" y="57"/>
                </a:lnTo>
                <a:lnTo>
                  <a:pt x="132" y="37"/>
                </a:lnTo>
                <a:lnTo>
                  <a:pt x="125" y="0"/>
                </a:lnTo>
                <a:lnTo>
                  <a:pt x="69" y="1"/>
                </a:lnTo>
                <a:lnTo>
                  <a:pt x="41" y="1"/>
                </a:lnTo>
                <a:lnTo>
                  <a:pt x="3" y="1"/>
                </a:lnTo>
              </a:path>
            </a:pathLst>
          </a:custGeom>
          <a:solidFill>
            <a:srgbClr val="5D9732"/>
          </a:solidFill>
          <a:ln w="285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" name="Freeform 45">
            <a:extLst>
              <a:ext uri="{FF2B5EF4-FFF2-40B4-BE49-F238E27FC236}">
                <a16:creationId xmlns:a16="http://schemas.microsoft.com/office/drawing/2014/main" id="{3A531902-E5B3-6664-9F5A-2B01484B4E3A}"/>
              </a:ext>
            </a:extLst>
          </p:cNvPr>
          <p:cNvSpPr>
            <a:spLocks/>
          </p:cNvSpPr>
          <p:nvPr/>
        </p:nvSpPr>
        <p:spPr bwMode="auto">
          <a:xfrm>
            <a:off x="3268665" y="2410049"/>
            <a:ext cx="1031875" cy="723900"/>
          </a:xfrm>
          <a:custGeom>
            <a:avLst/>
            <a:gdLst>
              <a:gd name="T0" fmla="*/ 2147483647 w 158"/>
              <a:gd name="T1" fmla="*/ 2147483647 h 106"/>
              <a:gd name="T2" fmla="*/ 2147483647 w 158"/>
              <a:gd name="T3" fmla="*/ 2147483647 h 106"/>
              <a:gd name="T4" fmla="*/ 2147483647 w 158"/>
              <a:gd name="T5" fmla="*/ 0 h 106"/>
              <a:gd name="T6" fmla="*/ 2147483647 w 158"/>
              <a:gd name="T7" fmla="*/ 2147483647 h 106"/>
              <a:gd name="T8" fmla="*/ 2147483647 w 158"/>
              <a:gd name="T9" fmla="*/ 2147483647 h 106"/>
              <a:gd name="T10" fmla="*/ 2147483647 w 158"/>
              <a:gd name="T11" fmla="*/ 2147483647 h 106"/>
              <a:gd name="T12" fmla="*/ 2147483647 w 158"/>
              <a:gd name="T13" fmla="*/ 2147483647 h 106"/>
              <a:gd name="T14" fmla="*/ 2147483647 w 158"/>
              <a:gd name="T15" fmla="*/ 2147483647 h 106"/>
              <a:gd name="T16" fmla="*/ 2147483647 w 158"/>
              <a:gd name="T17" fmla="*/ 2147483647 h 106"/>
              <a:gd name="T18" fmla="*/ 2147483647 w 158"/>
              <a:gd name="T19" fmla="*/ 2147483647 h 106"/>
              <a:gd name="T20" fmla="*/ 2147483647 w 158"/>
              <a:gd name="T21" fmla="*/ 2147483647 h 106"/>
              <a:gd name="T22" fmla="*/ 2147483647 w 158"/>
              <a:gd name="T23" fmla="*/ 2147483647 h 106"/>
              <a:gd name="T24" fmla="*/ 2147483647 w 158"/>
              <a:gd name="T25" fmla="*/ 2147483647 h 106"/>
              <a:gd name="T26" fmla="*/ 2147483647 w 158"/>
              <a:gd name="T27" fmla="*/ 2147483647 h 106"/>
              <a:gd name="T28" fmla="*/ 2147483647 w 158"/>
              <a:gd name="T29" fmla="*/ 2147483647 h 106"/>
              <a:gd name="T30" fmla="*/ 2147483647 w 158"/>
              <a:gd name="T31" fmla="*/ 2147483647 h 106"/>
              <a:gd name="T32" fmla="*/ 2147483647 w 158"/>
              <a:gd name="T33" fmla="*/ 2147483647 h 106"/>
              <a:gd name="T34" fmla="*/ 0 w 158"/>
              <a:gd name="T35" fmla="*/ 2147483647 h 106"/>
              <a:gd name="T36" fmla="*/ 2147483647 w 158"/>
              <a:gd name="T37" fmla="*/ 2147483647 h 106"/>
              <a:gd name="T38" fmla="*/ 2147483647 w 158"/>
              <a:gd name="T39" fmla="*/ 2147483647 h 10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58"/>
              <a:gd name="T61" fmla="*/ 0 h 106"/>
              <a:gd name="T62" fmla="*/ 158 w 158"/>
              <a:gd name="T63" fmla="*/ 106 h 10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58" h="106">
                <a:moveTo>
                  <a:pt x="4" y="2"/>
                </a:moveTo>
                <a:lnTo>
                  <a:pt x="103" y="3"/>
                </a:lnTo>
                <a:lnTo>
                  <a:pt x="148" y="0"/>
                </a:lnTo>
                <a:lnTo>
                  <a:pt x="143" y="10"/>
                </a:lnTo>
                <a:lnTo>
                  <a:pt x="149" y="19"/>
                </a:lnTo>
                <a:lnTo>
                  <a:pt x="156" y="70"/>
                </a:lnTo>
                <a:lnTo>
                  <a:pt x="153" y="77"/>
                </a:lnTo>
                <a:lnTo>
                  <a:pt x="156" y="81"/>
                </a:lnTo>
                <a:lnTo>
                  <a:pt x="157" y="94"/>
                </a:lnTo>
                <a:lnTo>
                  <a:pt x="156" y="96"/>
                </a:lnTo>
                <a:lnTo>
                  <a:pt x="156" y="105"/>
                </a:lnTo>
                <a:lnTo>
                  <a:pt x="151" y="96"/>
                </a:lnTo>
                <a:lnTo>
                  <a:pt x="143" y="92"/>
                </a:lnTo>
                <a:lnTo>
                  <a:pt x="132" y="94"/>
                </a:lnTo>
                <a:lnTo>
                  <a:pt x="123" y="93"/>
                </a:lnTo>
                <a:lnTo>
                  <a:pt x="112" y="89"/>
                </a:lnTo>
                <a:lnTo>
                  <a:pt x="41" y="89"/>
                </a:lnTo>
                <a:lnTo>
                  <a:pt x="0" y="86"/>
                </a:lnTo>
                <a:lnTo>
                  <a:pt x="1" y="28"/>
                </a:lnTo>
                <a:lnTo>
                  <a:pt x="4" y="2"/>
                </a:lnTo>
              </a:path>
            </a:pathLst>
          </a:custGeom>
          <a:solidFill>
            <a:srgbClr val="5D9732"/>
          </a:solidFill>
          <a:ln w="285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" name="Freeform 46">
            <a:extLst>
              <a:ext uri="{FF2B5EF4-FFF2-40B4-BE49-F238E27FC236}">
                <a16:creationId xmlns:a16="http://schemas.microsoft.com/office/drawing/2014/main" id="{1A163844-DD5A-73A2-C8D0-76FEE03F56E6}"/>
              </a:ext>
            </a:extLst>
          </p:cNvPr>
          <p:cNvSpPr>
            <a:spLocks/>
          </p:cNvSpPr>
          <p:nvPr/>
        </p:nvSpPr>
        <p:spPr bwMode="auto">
          <a:xfrm>
            <a:off x="4117976" y="1617886"/>
            <a:ext cx="1009650" cy="1282700"/>
          </a:xfrm>
          <a:custGeom>
            <a:avLst/>
            <a:gdLst>
              <a:gd name="T0" fmla="*/ 2147483647 w 155"/>
              <a:gd name="T1" fmla="*/ 2147483647 h 188"/>
              <a:gd name="T2" fmla="*/ 2147483647 w 155"/>
              <a:gd name="T3" fmla="*/ 2147483647 h 188"/>
              <a:gd name="T4" fmla="*/ 2147483647 w 155"/>
              <a:gd name="T5" fmla="*/ 2147483647 h 188"/>
              <a:gd name="T6" fmla="*/ 2147483647 w 155"/>
              <a:gd name="T7" fmla="*/ 2147483647 h 188"/>
              <a:gd name="T8" fmla="*/ 2147483647 w 155"/>
              <a:gd name="T9" fmla="*/ 2147483647 h 188"/>
              <a:gd name="T10" fmla="*/ 2147483647 w 155"/>
              <a:gd name="T11" fmla="*/ 2147483647 h 188"/>
              <a:gd name="T12" fmla="*/ 2147483647 w 155"/>
              <a:gd name="T13" fmla="*/ 2147483647 h 188"/>
              <a:gd name="T14" fmla="*/ 2147483647 w 155"/>
              <a:gd name="T15" fmla="*/ 2147483647 h 188"/>
              <a:gd name="T16" fmla="*/ 2147483647 w 155"/>
              <a:gd name="T17" fmla="*/ 2147483647 h 188"/>
              <a:gd name="T18" fmla="*/ 2147483647 w 155"/>
              <a:gd name="T19" fmla="*/ 2147483647 h 188"/>
              <a:gd name="T20" fmla="*/ 2147483647 w 155"/>
              <a:gd name="T21" fmla="*/ 2147483647 h 188"/>
              <a:gd name="T22" fmla="*/ 2147483647 w 155"/>
              <a:gd name="T23" fmla="*/ 2147483647 h 188"/>
              <a:gd name="T24" fmla="*/ 2147483647 w 155"/>
              <a:gd name="T25" fmla="*/ 2147483647 h 188"/>
              <a:gd name="T26" fmla="*/ 2147483647 w 155"/>
              <a:gd name="T27" fmla="*/ 2147483647 h 188"/>
              <a:gd name="T28" fmla="*/ 2147483647 w 155"/>
              <a:gd name="T29" fmla="*/ 2147483647 h 188"/>
              <a:gd name="T30" fmla="*/ 2147483647 w 155"/>
              <a:gd name="T31" fmla="*/ 2147483647 h 188"/>
              <a:gd name="T32" fmla="*/ 2147483647 w 155"/>
              <a:gd name="T33" fmla="*/ 2147483647 h 188"/>
              <a:gd name="T34" fmla="*/ 2147483647 w 155"/>
              <a:gd name="T35" fmla="*/ 2147483647 h 188"/>
              <a:gd name="T36" fmla="*/ 2147483647 w 155"/>
              <a:gd name="T37" fmla="*/ 2147483647 h 188"/>
              <a:gd name="T38" fmla="*/ 2147483647 w 155"/>
              <a:gd name="T39" fmla="*/ 2147483647 h 188"/>
              <a:gd name="T40" fmla="*/ 2147483647 w 155"/>
              <a:gd name="T41" fmla="*/ 2147483647 h 188"/>
              <a:gd name="T42" fmla="*/ 2147483647 w 155"/>
              <a:gd name="T43" fmla="*/ 2147483647 h 188"/>
              <a:gd name="T44" fmla="*/ 2147483647 w 155"/>
              <a:gd name="T45" fmla="*/ 2147483647 h 188"/>
              <a:gd name="T46" fmla="*/ 0 w 155"/>
              <a:gd name="T47" fmla="*/ 2147483647 h 188"/>
              <a:gd name="T48" fmla="*/ 2147483647 w 155"/>
              <a:gd name="T49" fmla="*/ 2147483647 h 188"/>
              <a:gd name="T50" fmla="*/ 2147483647 w 155"/>
              <a:gd name="T51" fmla="*/ 0 h 188"/>
              <a:gd name="T52" fmla="*/ 2147483647 w 155"/>
              <a:gd name="T53" fmla="*/ 2147483647 h 188"/>
              <a:gd name="T54" fmla="*/ 2147483647 w 155"/>
              <a:gd name="T55" fmla="*/ 2147483647 h 188"/>
              <a:gd name="T56" fmla="*/ 2147483647 w 155"/>
              <a:gd name="T57" fmla="*/ 2147483647 h 188"/>
              <a:gd name="T58" fmla="*/ 2147483647 w 155"/>
              <a:gd name="T59" fmla="*/ 2147483647 h 188"/>
              <a:gd name="T60" fmla="*/ 2147483647 w 155"/>
              <a:gd name="T61" fmla="*/ 2147483647 h 188"/>
              <a:gd name="T62" fmla="*/ 2147483647 w 155"/>
              <a:gd name="T63" fmla="*/ 2147483647 h 188"/>
              <a:gd name="T64" fmla="*/ 2147483647 w 155"/>
              <a:gd name="T65" fmla="*/ 2147483647 h 188"/>
              <a:gd name="T66" fmla="*/ 2147483647 w 155"/>
              <a:gd name="T67" fmla="*/ 2147483647 h 188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55"/>
              <a:gd name="T103" fmla="*/ 0 h 188"/>
              <a:gd name="T104" fmla="*/ 155 w 155"/>
              <a:gd name="T105" fmla="*/ 188 h 188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55" h="188">
                <a:moveTo>
                  <a:pt x="154" y="42"/>
                </a:moveTo>
                <a:lnTo>
                  <a:pt x="142" y="54"/>
                </a:lnTo>
                <a:lnTo>
                  <a:pt x="127" y="62"/>
                </a:lnTo>
                <a:lnTo>
                  <a:pt x="108" y="86"/>
                </a:lnTo>
                <a:lnTo>
                  <a:pt x="103" y="94"/>
                </a:lnTo>
                <a:lnTo>
                  <a:pt x="101" y="105"/>
                </a:lnTo>
                <a:lnTo>
                  <a:pt x="94" y="110"/>
                </a:lnTo>
                <a:lnTo>
                  <a:pt x="101" y="113"/>
                </a:lnTo>
                <a:lnTo>
                  <a:pt x="92" y="113"/>
                </a:lnTo>
                <a:lnTo>
                  <a:pt x="98" y="116"/>
                </a:lnTo>
                <a:lnTo>
                  <a:pt x="95" y="123"/>
                </a:lnTo>
                <a:lnTo>
                  <a:pt x="98" y="143"/>
                </a:lnTo>
                <a:lnTo>
                  <a:pt x="94" y="151"/>
                </a:lnTo>
                <a:lnTo>
                  <a:pt x="108" y="155"/>
                </a:lnTo>
                <a:lnTo>
                  <a:pt x="119" y="165"/>
                </a:lnTo>
                <a:lnTo>
                  <a:pt x="128" y="169"/>
                </a:lnTo>
                <a:lnTo>
                  <a:pt x="131" y="180"/>
                </a:lnTo>
                <a:lnTo>
                  <a:pt x="26" y="187"/>
                </a:lnTo>
                <a:lnTo>
                  <a:pt x="19" y="135"/>
                </a:lnTo>
                <a:lnTo>
                  <a:pt x="13" y="126"/>
                </a:lnTo>
                <a:lnTo>
                  <a:pt x="18" y="116"/>
                </a:lnTo>
                <a:lnTo>
                  <a:pt x="15" y="77"/>
                </a:lnTo>
                <a:lnTo>
                  <a:pt x="8" y="56"/>
                </a:lnTo>
                <a:lnTo>
                  <a:pt x="0" y="19"/>
                </a:lnTo>
                <a:lnTo>
                  <a:pt x="41" y="16"/>
                </a:lnTo>
                <a:lnTo>
                  <a:pt x="53" y="0"/>
                </a:lnTo>
                <a:lnTo>
                  <a:pt x="60" y="5"/>
                </a:lnTo>
                <a:lnTo>
                  <a:pt x="57" y="12"/>
                </a:lnTo>
                <a:lnTo>
                  <a:pt x="64" y="16"/>
                </a:lnTo>
                <a:lnTo>
                  <a:pt x="60" y="24"/>
                </a:lnTo>
                <a:lnTo>
                  <a:pt x="73" y="30"/>
                </a:lnTo>
                <a:lnTo>
                  <a:pt x="87" y="26"/>
                </a:lnTo>
                <a:lnTo>
                  <a:pt x="125" y="42"/>
                </a:lnTo>
                <a:lnTo>
                  <a:pt x="154" y="42"/>
                </a:lnTo>
              </a:path>
            </a:pathLst>
          </a:custGeom>
          <a:solidFill>
            <a:srgbClr val="5D9732"/>
          </a:solidFill>
          <a:ln w="285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45" name="Freeform 47">
            <a:extLst>
              <a:ext uri="{FF2B5EF4-FFF2-40B4-BE49-F238E27FC236}">
                <a16:creationId xmlns:a16="http://schemas.microsoft.com/office/drawing/2014/main" id="{9F4FA544-DE02-982A-F0B8-7C6187B6FC3D}"/>
              </a:ext>
            </a:extLst>
          </p:cNvPr>
          <p:cNvSpPr>
            <a:spLocks/>
          </p:cNvSpPr>
          <p:nvPr/>
        </p:nvSpPr>
        <p:spPr bwMode="auto">
          <a:xfrm>
            <a:off x="4716463" y="2170338"/>
            <a:ext cx="776288" cy="868363"/>
          </a:xfrm>
          <a:custGeom>
            <a:avLst/>
            <a:gdLst>
              <a:gd name="T0" fmla="*/ 2147483647 w 119"/>
              <a:gd name="T1" fmla="*/ 2147483647 h 127"/>
              <a:gd name="T2" fmla="*/ 2147483647 w 119"/>
              <a:gd name="T3" fmla="*/ 2147483647 h 127"/>
              <a:gd name="T4" fmla="*/ 2147483647 w 119"/>
              <a:gd name="T5" fmla="*/ 0 h 127"/>
              <a:gd name="T6" fmla="*/ 2147483647 w 119"/>
              <a:gd name="T7" fmla="*/ 2147483647 h 127"/>
              <a:gd name="T8" fmla="*/ 2147483647 w 119"/>
              <a:gd name="T9" fmla="*/ 2147483647 h 127"/>
              <a:gd name="T10" fmla="*/ 2147483647 w 119"/>
              <a:gd name="T11" fmla="*/ 2147483647 h 127"/>
              <a:gd name="T12" fmla="*/ 2147483647 w 119"/>
              <a:gd name="T13" fmla="*/ 2147483647 h 127"/>
              <a:gd name="T14" fmla="*/ 2147483647 w 119"/>
              <a:gd name="T15" fmla="*/ 2147483647 h 127"/>
              <a:gd name="T16" fmla="*/ 0 w 119"/>
              <a:gd name="T17" fmla="*/ 2147483647 h 127"/>
              <a:gd name="T18" fmla="*/ 2147483647 w 119"/>
              <a:gd name="T19" fmla="*/ 2147483647 h 127"/>
              <a:gd name="T20" fmla="*/ 2147483647 w 119"/>
              <a:gd name="T21" fmla="*/ 2147483647 h 127"/>
              <a:gd name="T22" fmla="*/ 2147483647 w 119"/>
              <a:gd name="T23" fmla="*/ 2147483647 h 127"/>
              <a:gd name="T24" fmla="*/ 2147483647 w 119"/>
              <a:gd name="T25" fmla="*/ 2147483647 h 127"/>
              <a:gd name="T26" fmla="*/ 2147483647 w 119"/>
              <a:gd name="T27" fmla="*/ 2147483647 h 127"/>
              <a:gd name="T28" fmla="*/ 2147483647 w 119"/>
              <a:gd name="T29" fmla="*/ 2147483647 h 127"/>
              <a:gd name="T30" fmla="*/ 2147483647 w 119"/>
              <a:gd name="T31" fmla="*/ 2147483647 h 127"/>
              <a:gd name="T32" fmla="*/ 2147483647 w 119"/>
              <a:gd name="T33" fmla="*/ 2147483647 h 127"/>
              <a:gd name="T34" fmla="*/ 2147483647 w 119"/>
              <a:gd name="T35" fmla="*/ 2147483647 h 127"/>
              <a:gd name="T36" fmla="*/ 2147483647 w 119"/>
              <a:gd name="T37" fmla="*/ 2147483647 h 127"/>
              <a:gd name="T38" fmla="*/ 2147483647 w 119"/>
              <a:gd name="T39" fmla="*/ 2147483647 h 127"/>
              <a:gd name="T40" fmla="*/ 2147483647 w 119"/>
              <a:gd name="T41" fmla="*/ 2147483647 h 127"/>
              <a:gd name="T42" fmla="*/ 2147483647 w 119"/>
              <a:gd name="T43" fmla="*/ 2147483647 h 127"/>
              <a:gd name="T44" fmla="*/ 2147483647 w 119"/>
              <a:gd name="T45" fmla="*/ 2147483647 h 127"/>
              <a:gd name="T46" fmla="*/ 2147483647 w 119"/>
              <a:gd name="T47" fmla="*/ 2147483647 h 127"/>
              <a:gd name="T48" fmla="*/ 2147483647 w 119"/>
              <a:gd name="T49" fmla="*/ 2147483647 h 127"/>
              <a:gd name="T50" fmla="*/ 2147483647 w 119"/>
              <a:gd name="T51" fmla="*/ 2147483647 h 127"/>
              <a:gd name="T52" fmla="*/ 2147483647 w 119"/>
              <a:gd name="T53" fmla="*/ 2147483647 h 127"/>
              <a:gd name="T54" fmla="*/ 2147483647 w 119"/>
              <a:gd name="T55" fmla="*/ 2147483647 h 127"/>
              <a:gd name="T56" fmla="*/ 2147483647 w 119"/>
              <a:gd name="T57" fmla="*/ 2147483647 h 127"/>
              <a:gd name="T58" fmla="*/ 2147483647 w 119"/>
              <a:gd name="T59" fmla="*/ 2147483647 h 127"/>
              <a:gd name="T60" fmla="*/ 2147483647 w 119"/>
              <a:gd name="T61" fmla="*/ 2147483647 h 127"/>
              <a:gd name="T62" fmla="*/ 2147483647 w 119"/>
              <a:gd name="T63" fmla="*/ 2147483647 h 127"/>
              <a:gd name="T64" fmla="*/ 2147483647 w 119"/>
              <a:gd name="T65" fmla="*/ 2147483647 h 127"/>
              <a:gd name="T66" fmla="*/ 2147483647 w 119"/>
              <a:gd name="T67" fmla="*/ 2147483647 h 127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19"/>
              <a:gd name="T103" fmla="*/ 0 h 127"/>
              <a:gd name="T104" fmla="*/ 119 w 119"/>
              <a:gd name="T105" fmla="*/ 127 h 127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19" h="127">
                <a:moveTo>
                  <a:pt x="48" y="9"/>
                </a:moveTo>
                <a:lnTo>
                  <a:pt x="38" y="9"/>
                </a:lnTo>
                <a:lnTo>
                  <a:pt x="39" y="0"/>
                </a:lnTo>
                <a:lnTo>
                  <a:pt x="16" y="5"/>
                </a:lnTo>
                <a:lnTo>
                  <a:pt x="11" y="13"/>
                </a:lnTo>
                <a:lnTo>
                  <a:pt x="8" y="24"/>
                </a:lnTo>
                <a:lnTo>
                  <a:pt x="2" y="29"/>
                </a:lnTo>
                <a:lnTo>
                  <a:pt x="8" y="32"/>
                </a:lnTo>
                <a:lnTo>
                  <a:pt x="0" y="32"/>
                </a:lnTo>
                <a:lnTo>
                  <a:pt x="5" y="35"/>
                </a:lnTo>
                <a:lnTo>
                  <a:pt x="3" y="42"/>
                </a:lnTo>
                <a:lnTo>
                  <a:pt x="6" y="62"/>
                </a:lnTo>
                <a:lnTo>
                  <a:pt x="1" y="69"/>
                </a:lnTo>
                <a:lnTo>
                  <a:pt x="16" y="74"/>
                </a:lnTo>
                <a:lnTo>
                  <a:pt x="26" y="83"/>
                </a:lnTo>
                <a:lnTo>
                  <a:pt x="36" y="87"/>
                </a:lnTo>
                <a:lnTo>
                  <a:pt x="39" y="98"/>
                </a:lnTo>
                <a:lnTo>
                  <a:pt x="43" y="100"/>
                </a:lnTo>
                <a:lnTo>
                  <a:pt x="41" y="114"/>
                </a:lnTo>
                <a:lnTo>
                  <a:pt x="45" y="121"/>
                </a:lnTo>
                <a:lnTo>
                  <a:pt x="55" y="126"/>
                </a:lnTo>
                <a:lnTo>
                  <a:pt x="114" y="115"/>
                </a:lnTo>
                <a:lnTo>
                  <a:pt x="111" y="99"/>
                </a:lnTo>
                <a:lnTo>
                  <a:pt x="118" y="39"/>
                </a:lnTo>
                <a:lnTo>
                  <a:pt x="104" y="61"/>
                </a:lnTo>
                <a:lnTo>
                  <a:pt x="102" y="55"/>
                </a:lnTo>
                <a:lnTo>
                  <a:pt x="107" y="42"/>
                </a:lnTo>
                <a:lnTo>
                  <a:pt x="104" y="27"/>
                </a:lnTo>
                <a:lnTo>
                  <a:pt x="98" y="27"/>
                </a:lnTo>
                <a:lnTo>
                  <a:pt x="96" y="23"/>
                </a:lnTo>
                <a:lnTo>
                  <a:pt x="84" y="22"/>
                </a:lnTo>
                <a:lnTo>
                  <a:pt x="73" y="15"/>
                </a:lnTo>
                <a:lnTo>
                  <a:pt x="57" y="14"/>
                </a:lnTo>
                <a:lnTo>
                  <a:pt x="48" y="9"/>
                </a:lnTo>
              </a:path>
            </a:pathLst>
          </a:custGeom>
          <a:solidFill>
            <a:srgbClr val="5D9732"/>
          </a:solidFill>
          <a:ln w="285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" name="Freeform 48">
            <a:extLst>
              <a:ext uri="{FF2B5EF4-FFF2-40B4-BE49-F238E27FC236}">
                <a16:creationId xmlns:a16="http://schemas.microsoft.com/office/drawing/2014/main" id="{251962A4-A185-03F0-49E9-B965860ACC8A}"/>
              </a:ext>
            </a:extLst>
          </p:cNvPr>
          <p:cNvSpPr>
            <a:spLocks/>
          </p:cNvSpPr>
          <p:nvPr/>
        </p:nvSpPr>
        <p:spPr bwMode="auto">
          <a:xfrm>
            <a:off x="5029203" y="2000476"/>
            <a:ext cx="822325" cy="471487"/>
          </a:xfrm>
          <a:custGeom>
            <a:avLst/>
            <a:gdLst>
              <a:gd name="T0" fmla="*/ 2147483647 w 126"/>
              <a:gd name="T1" fmla="*/ 2147483647 h 69"/>
              <a:gd name="T2" fmla="*/ 2147483647 w 126"/>
              <a:gd name="T3" fmla="*/ 2147483647 h 69"/>
              <a:gd name="T4" fmla="*/ 2147483647 w 126"/>
              <a:gd name="T5" fmla="*/ 2147483647 h 69"/>
              <a:gd name="T6" fmla="*/ 2147483647 w 126"/>
              <a:gd name="T7" fmla="*/ 2147483647 h 69"/>
              <a:gd name="T8" fmla="*/ 2147483647 w 126"/>
              <a:gd name="T9" fmla="*/ 2147483647 h 69"/>
              <a:gd name="T10" fmla="*/ 2147483647 w 126"/>
              <a:gd name="T11" fmla="*/ 2147483647 h 69"/>
              <a:gd name="T12" fmla="*/ 2147483647 w 126"/>
              <a:gd name="T13" fmla="*/ 2147483647 h 69"/>
              <a:gd name="T14" fmla="*/ 2147483647 w 126"/>
              <a:gd name="T15" fmla="*/ 2147483647 h 69"/>
              <a:gd name="T16" fmla="*/ 2147483647 w 126"/>
              <a:gd name="T17" fmla="*/ 2147483647 h 69"/>
              <a:gd name="T18" fmla="*/ 2147483647 w 126"/>
              <a:gd name="T19" fmla="*/ 2147483647 h 69"/>
              <a:gd name="T20" fmla="*/ 2147483647 w 126"/>
              <a:gd name="T21" fmla="*/ 2147483647 h 69"/>
              <a:gd name="T22" fmla="*/ 2147483647 w 126"/>
              <a:gd name="T23" fmla="*/ 2147483647 h 69"/>
              <a:gd name="T24" fmla="*/ 2147483647 w 126"/>
              <a:gd name="T25" fmla="*/ 2147483647 h 69"/>
              <a:gd name="T26" fmla="*/ 2147483647 w 126"/>
              <a:gd name="T27" fmla="*/ 2147483647 h 69"/>
              <a:gd name="T28" fmla="*/ 2147483647 w 126"/>
              <a:gd name="T29" fmla="*/ 2147483647 h 69"/>
              <a:gd name="T30" fmla="*/ 2147483647 w 126"/>
              <a:gd name="T31" fmla="*/ 2147483647 h 69"/>
              <a:gd name="T32" fmla="*/ 2147483647 w 126"/>
              <a:gd name="T33" fmla="*/ 2147483647 h 69"/>
              <a:gd name="T34" fmla="*/ 2147483647 w 126"/>
              <a:gd name="T35" fmla="*/ 2147483647 h 69"/>
              <a:gd name="T36" fmla="*/ 2147483647 w 126"/>
              <a:gd name="T37" fmla="*/ 2147483647 h 69"/>
              <a:gd name="T38" fmla="*/ 2147483647 w 126"/>
              <a:gd name="T39" fmla="*/ 2147483647 h 69"/>
              <a:gd name="T40" fmla="*/ 2147483647 w 126"/>
              <a:gd name="T41" fmla="*/ 2147483647 h 69"/>
              <a:gd name="T42" fmla="*/ 2147483647 w 126"/>
              <a:gd name="T43" fmla="*/ 2147483647 h 69"/>
              <a:gd name="T44" fmla="*/ 2147483647 w 126"/>
              <a:gd name="T45" fmla="*/ 2147483647 h 69"/>
              <a:gd name="T46" fmla="*/ 2147483647 w 126"/>
              <a:gd name="T47" fmla="*/ 0 h 69"/>
              <a:gd name="T48" fmla="*/ 2147483647 w 126"/>
              <a:gd name="T49" fmla="*/ 2147483647 h 69"/>
              <a:gd name="T50" fmla="*/ 2147483647 w 126"/>
              <a:gd name="T51" fmla="*/ 2147483647 h 69"/>
              <a:gd name="T52" fmla="*/ 0 w 126"/>
              <a:gd name="T53" fmla="*/ 2147483647 h 69"/>
              <a:gd name="T54" fmla="*/ 2147483647 w 126"/>
              <a:gd name="T55" fmla="*/ 2147483647 h 69"/>
              <a:gd name="T56" fmla="*/ 2147483647 w 126"/>
              <a:gd name="T57" fmla="*/ 2147483647 h 69"/>
              <a:gd name="T58" fmla="*/ 2147483647 w 126"/>
              <a:gd name="T59" fmla="*/ 2147483647 h 69"/>
              <a:gd name="T60" fmla="*/ 2147483647 w 126"/>
              <a:gd name="T61" fmla="*/ 2147483647 h 69"/>
              <a:gd name="T62" fmla="*/ 2147483647 w 126"/>
              <a:gd name="T63" fmla="*/ 2147483647 h 69"/>
              <a:gd name="T64" fmla="*/ 2147483647 w 126"/>
              <a:gd name="T65" fmla="*/ 2147483647 h 69"/>
              <a:gd name="T66" fmla="*/ 2147483647 w 126"/>
              <a:gd name="T67" fmla="*/ 2147483647 h 69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26"/>
              <a:gd name="T103" fmla="*/ 0 h 69"/>
              <a:gd name="T104" fmla="*/ 126 w 126"/>
              <a:gd name="T105" fmla="*/ 69 h 69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26" h="69">
                <a:moveTo>
                  <a:pt x="59" y="68"/>
                </a:moveTo>
                <a:lnTo>
                  <a:pt x="71" y="49"/>
                </a:lnTo>
                <a:lnTo>
                  <a:pt x="76" y="49"/>
                </a:lnTo>
                <a:lnTo>
                  <a:pt x="83" y="41"/>
                </a:lnTo>
                <a:lnTo>
                  <a:pt x="89" y="41"/>
                </a:lnTo>
                <a:lnTo>
                  <a:pt x="97" y="34"/>
                </a:lnTo>
                <a:lnTo>
                  <a:pt x="107" y="37"/>
                </a:lnTo>
                <a:lnTo>
                  <a:pt x="125" y="32"/>
                </a:lnTo>
                <a:lnTo>
                  <a:pt x="116" y="17"/>
                </a:lnTo>
                <a:lnTo>
                  <a:pt x="104" y="17"/>
                </a:lnTo>
                <a:lnTo>
                  <a:pt x="101" y="10"/>
                </a:lnTo>
                <a:lnTo>
                  <a:pt x="94" y="10"/>
                </a:lnTo>
                <a:lnTo>
                  <a:pt x="85" y="16"/>
                </a:lnTo>
                <a:lnTo>
                  <a:pt x="71" y="19"/>
                </a:lnTo>
                <a:lnTo>
                  <a:pt x="69" y="24"/>
                </a:lnTo>
                <a:lnTo>
                  <a:pt x="62" y="21"/>
                </a:lnTo>
                <a:lnTo>
                  <a:pt x="55" y="26"/>
                </a:lnTo>
                <a:lnTo>
                  <a:pt x="52" y="19"/>
                </a:lnTo>
                <a:lnTo>
                  <a:pt x="46" y="15"/>
                </a:lnTo>
                <a:lnTo>
                  <a:pt x="39" y="15"/>
                </a:lnTo>
                <a:lnTo>
                  <a:pt x="35" y="19"/>
                </a:lnTo>
                <a:lnTo>
                  <a:pt x="34" y="14"/>
                </a:lnTo>
                <a:lnTo>
                  <a:pt x="36" y="7"/>
                </a:lnTo>
                <a:lnTo>
                  <a:pt x="46" y="0"/>
                </a:lnTo>
                <a:lnTo>
                  <a:pt x="33" y="3"/>
                </a:lnTo>
                <a:lnTo>
                  <a:pt x="22" y="19"/>
                </a:lnTo>
                <a:lnTo>
                  <a:pt x="0" y="34"/>
                </a:lnTo>
                <a:lnTo>
                  <a:pt x="9" y="39"/>
                </a:lnTo>
                <a:lnTo>
                  <a:pt x="25" y="40"/>
                </a:lnTo>
                <a:lnTo>
                  <a:pt x="36" y="47"/>
                </a:lnTo>
                <a:lnTo>
                  <a:pt x="48" y="48"/>
                </a:lnTo>
                <a:lnTo>
                  <a:pt x="50" y="53"/>
                </a:lnTo>
                <a:lnTo>
                  <a:pt x="55" y="53"/>
                </a:lnTo>
                <a:lnTo>
                  <a:pt x="59" y="68"/>
                </a:lnTo>
              </a:path>
            </a:pathLst>
          </a:custGeom>
          <a:solidFill>
            <a:srgbClr val="5D9732"/>
          </a:solidFill>
          <a:ln w="285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" name="Freeform 49">
            <a:extLst>
              <a:ext uri="{FF2B5EF4-FFF2-40B4-BE49-F238E27FC236}">
                <a16:creationId xmlns:a16="http://schemas.microsoft.com/office/drawing/2014/main" id="{11B0649A-615A-D895-4DED-C7179F23D3B8}"/>
              </a:ext>
            </a:extLst>
          </p:cNvPr>
          <p:cNvSpPr>
            <a:spLocks/>
          </p:cNvSpPr>
          <p:nvPr/>
        </p:nvSpPr>
        <p:spPr bwMode="auto">
          <a:xfrm>
            <a:off x="5591178" y="2281461"/>
            <a:ext cx="560387" cy="819150"/>
          </a:xfrm>
          <a:custGeom>
            <a:avLst/>
            <a:gdLst>
              <a:gd name="T0" fmla="*/ 2147483647 w 86"/>
              <a:gd name="T1" fmla="*/ 2147483647 h 120"/>
              <a:gd name="T2" fmla="*/ 2147483647 w 86"/>
              <a:gd name="T3" fmla="*/ 2147483647 h 120"/>
              <a:gd name="T4" fmla="*/ 2147483647 w 86"/>
              <a:gd name="T5" fmla="*/ 2147483647 h 120"/>
              <a:gd name="T6" fmla="*/ 2147483647 w 86"/>
              <a:gd name="T7" fmla="*/ 2147483647 h 120"/>
              <a:gd name="T8" fmla="*/ 2147483647 w 86"/>
              <a:gd name="T9" fmla="*/ 2147483647 h 120"/>
              <a:gd name="T10" fmla="*/ 2147483647 w 86"/>
              <a:gd name="T11" fmla="*/ 2147483647 h 120"/>
              <a:gd name="T12" fmla="*/ 2147483647 w 86"/>
              <a:gd name="T13" fmla="*/ 2147483647 h 120"/>
              <a:gd name="T14" fmla="*/ 2147483647 w 86"/>
              <a:gd name="T15" fmla="*/ 2147483647 h 120"/>
              <a:gd name="T16" fmla="*/ 2147483647 w 86"/>
              <a:gd name="T17" fmla="*/ 2147483647 h 120"/>
              <a:gd name="T18" fmla="*/ 2147483647 w 86"/>
              <a:gd name="T19" fmla="*/ 2147483647 h 120"/>
              <a:gd name="T20" fmla="*/ 2147483647 w 86"/>
              <a:gd name="T21" fmla="*/ 2147483647 h 120"/>
              <a:gd name="T22" fmla="*/ 2147483647 w 86"/>
              <a:gd name="T23" fmla="*/ 0 h 120"/>
              <a:gd name="T24" fmla="*/ 2147483647 w 86"/>
              <a:gd name="T25" fmla="*/ 2147483647 h 120"/>
              <a:gd name="T26" fmla="*/ 2147483647 w 86"/>
              <a:gd name="T27" fmla="*/ 2147483647 h 120"/>
              <a:gd name="T28" fmla="*/ 2147483647 w 86"/>
              <a:gd name="T29" fmla="*/ 2147483647 h 120"/>
              <a:gd name="T30" fmla="*/ 2147483647 w 86"/>
              <a:gd name="T31" fmla="*/ 2147483647 h 120"/>
              <a:gd name="T32" fmla="*/ 2147483647 w 86"/>
              <a:gd name="T33" fmla="*/ 2147483647 h 120"/>
              <a:gd name="T34" fmla="*/ 2147483647 w 86"/>
              <a:gd name="T35" fmla="*/ 2147483647 h 120"/>
              <a:gd name="T36" fmla="*/ 2147483647 w 86"/>
              <a:gd name="T37" fmla="*/ 2147483647 h 120"/>
              <a:gd name="T38" fmla="*/ 0 w 86"/>
              <a:gd name="T39" fmla="*/ 2147483647 h 120"/>
              <a:gd name="T40" fmla="*/ 2147483647 w 86"/>
              <a:gd name="T41" fmla="*/ 2147483647 h 120"/>
              <a:gd name="T42" fmla="*/ 2147483647 w 86"/>
              <a:gd name="T43" fmla="*/ 2147483647 h 120"/>
              <a:gd name="T44" fmla="*/ 2147483647 w 86"/>
              <a:gd name="T45" fmla="*/ 2147483647 h 120"/>
              <a:gd name="T46" fmla="*/ 2147483647 w 86"/>
              <a:gd name="T47" fmla="*/ 2147483647 h 120"/>
              <a:gd name="T48" fmla="*/ 2147483647 w 86"/>
              <a:gd name="T49" fmla="*/ 2147483647 h 120"/>
              <a:gd name="T50" fmla="*/ 2147483647 w 86"/>
              <a:gd name="T51" fmla="*/ 2147483647 h 120"/>
              <a:gd name="T52" fmla="*/ 2147483647 w 86"/>
              <a:gd name="T53" fmla="*/ 2147483647 h 120"/>
              <a:gd name="T54" fmla="*/ 2147483647 w 86"/>
              <a:gd name="T55" fmla="*/ 2147483647 h 120"/>
              <a:gd name="T56" fmla="*/ 2147483647 w 86"/>
              <a:gd name="T57" fmla="*/ 2147483647 h 120"/>
              <a:gd name="T58" fmla="*/ 2147483647 w 86"/>
              <a:gd name="T59" fmla="*/ 2147483647 h 120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86"/>
              <a:gd name="T91" fmla="*/ 0 h 120"/>
              <a:gd name="T92" fmla="*/ 86 w 86"/>
              <a:gd name="T93" fmla="*/ 120 h 120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86" h="120">
                <a:moveTo>
                  <a:pt x="85" y="73"/>
                </a:moveTo>
                <a:lnTo>
                  <a:pt x="85" y="65"/>
                </a:lnTo>
                <a:lnTo>
                  <a:pt x="73" y="38"/>
                </a:lnTo>
                <a:lnTo>
                  <a:pt x="67" y="41"/>
                </a:lnTo>
                <a:lnTo>
                  <a:pt x="65" y="50"/>
                </a:lnTo>
                <a:lnTo>
                  <a:pt x="59" y="53"/>
                </a:lnTo>
                <a:lnTo>
                  <a:pt x="54" y="53"/>
                </a:lnTo>
                <a:lnTo>
                  <a:pt x="54" y="45"/>
                </a:lnTo>
                <a:lnTo>
                  <a:pt x="62" y="38"/>
                </a:lnTo>
                <a:lnTo>
                  <a:pt x="60" y="22"/>
                </a:lnTo>
                <a:lnTo>
                  <a:pt x="54" y="6"/>
                </a:lnTo>
                <a:lnTo>
                  <a:pt x="25" y="0"/>
                </a:lnTo>
                <a:lnTo>
                  <a:pt x="19" y="6"/>
                </a:lnTo>
                <a:lnTo>
                  <a:pt x="21" y="12"/>
                </a:lnTo>
                <a:lnTo>
                  <a:pt x="19" y="20"/>
                </a:lnTo>
                <a:lnTo>
                  <a:pt x="19" y="28"/>
                </a:lnTo>
                <a:lnTo>
                  <a:pt x="14" y="26"/>
                </a:lnTo>
                <a:lnTo>
                  <a:pt x="10" y="17"/>
                </a:lnTo>
                <a:lnTo>
                  <a:pt x="3" y="34"/>
                </a:lnTo>
                <a:lnTo>
                  <a:pt x="0" y="73"/>
                </a:lnTo>
                <a:lnTo>
                  <a:pt x="9" y="85"/>
                </a:lnTo>
                <a:lnTo>
                  <a:pt x="10" y="98"/>
                </a:lnTo>
                <a:lnTo>
                  <a:pt x="11" y="108"/>
                </a:lnTo>
                <a:lnTo>
                  <a:pt x="8" y="119"/>
                </a:lnTo>
                <a:lnTo>
                  <a:pt x="45" y="114"/>
                </a:lnTo>
                <a:lnTo>
                  <a:pt x="76" y="108"/>
                </a:lnTo>
                <a:lnTo>
                  <a:pt x="73" y="102"/>
                </a:lnTo>
                <a:lnTo>
                  <a:pt x="74" y="94"/>
                </a:lnTo>
                <a:lnTo>
                  <a:pt x="78" y="90"/>
                </a:lnTo>
                <a:lnTo>
                  <a:pt x="85" y="73"/>
                </a:lnTo>
              </a:path>
            </a:pathLst>
          </a:custGeom>
          <a:solidFill>
            <a:srgbClr val="5D9732"/>
          </a:solidFill>
          <a:ln w="285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" name="Freeform 50">
            <a:extLst>
              <a:ext uri="{FF2B5EF4-FFF2-40B4-BE49-F238E27FC236}">
                <a16:creationId xmlns:a16="http://schemas.microsoft.com/office/drawing/2014/main" id="{9807BCB4-2110-1A4F-D90C-3509A33B6B21}"/>
              </a:ext>
            </a:extLst>
          </p:cNvPr>
          <p:cNvSpPr>
            <a:spLocks/>
          </p:cNvSpPr>
          <p:nvPr/>
        </p:nvSpPr>
        <p:spPr bwMode="auto">
          <a:xfrm>
            <a:off x="5884865" y="2860899"/>
            <a:ext cx="652463" cy="785812"/>
          </a:xfrm>
          <a:custGeom>
            <a:avLst/>
            <a:gdLst>
              <a:gd name="T0" fmla="*/ 2147483647 w 100"/>
              <a:gd name="T1" fmla="*/ 2147483647 h 115"/>
              <a:gd name="T2" fmla="*/ 2147483647 w 100"/>
              <a:gd name="T3" fmla="*/ 2147483647 h 115"/>
              <a:gd name="T4" fmla="*/ 2147483647 w 100"/>
              <a:gd name="T5" fmla="*/ 2147483647 h 115"/>
              <a:gd name="T6" fmla="*/ 2147483647 w 100"/>
              <a:gd name="T7" fmla="*/ 2147483647 h 115"/>
              <a:gd name="T8" fmla="*/ 2147483647 w 100"/>
              <a:gd name="T9" fmla="*/ 2147483647 h 115"/>
              <a:gd name="T10" fmla="*/ 2147483647 w 100"/>
              <a:gd name="T11" fmla="*/ 2147483647 h 115"/>
              <a:gd name="T12" fmla="*/ 2147483647 w 100"/>
              <a:gd name="T13" fmla="*/ 2147483647 h 115"/>
              <a:gd name="T14" fmla="*/ 2147483647 w 100"/>
              <a:gd name="T15" fmla="*/ 2147483647 h 115"/>
              <a:gd name="T16" fmla="*/ 2147483647 w 100"/>
              <a:gd name="T17" fmla="*/ 2147483647 h 115"/>
              <a:gd name="T18" fmla="*/ 2147483647 w 100"/>
              <a:gd name="T19" fmla="*/ 2147483647 h 115"/>
              <a:gd name="T20" fmla="*/ 2147483647 w 100"/>
              <a:gd name="T21" fmla="*/ 2147483647 h 115"/>
              <a:gd name="T22" fmla="*/ 2147483647 w 100"/>
              <a:gd name="T23" fmla="*/ 2147483647 h 115"/>
              <a:gd name="T24" fmla="*/ 2147483647 w 100"/>
              <a:gd name="T25" fmla="*/ 2147483647 h 115"/>
              <a:gd name="T26" fmla="*/ 2147483647 w 100"/>
              <a:gd name="T27" fmla="*/ 2147483647 h 115"/>
              <a:gd name="T28" fmla="*/ 2147483647 w 100"/>
              <a:gd name="T29" fmla="*/ 2147483647 h 115"/>
              <a:gd name="T30" fmla="*/ 2147483647 w 100"/>
              <a:gd name="T31" fmla="*/ 2147483647 h 115"/>
              <a:gd name="T32" fmla="*/ 2147483647 w 100"/>
              <a:gd name="T33" fmla="*/ 2147483647 h 115"/>
              <a:gd name="T34" fmla="*/ 2147483647 w 100"/>
              <a:gd name="T35" fmla="*/ 2147483647 h 115"/>
              <a:gd name="T36" fmla="*/ 2147483647 w 100"/>
              <a:gd name="T37" fmla="*/ 2147483647 h 115"/>
              <a:gd name="T38" fmla="*/ 2147483647 w 100"/>
              <a:gd name="T39" fmla="*/ 2147483647 h 115"/>
              <a:gd name="T40" fmla="*/ 2147483647 w 100"/>
              <a:gd name="T41" fmla="*/ 0 h 115"/>
              <a:gd name="T42" fmla="*/ 2147483647 w 100"/>
              <a:gd name="T43" fmla="*/ 2147483647 h 115"/>
              <a:gd name="T44" fmla="*/ 2147483647 w 100"/>
              <a:gd name="T45" fmla="*/ 2147483647 h 115"/>
              <a:gd name="T46" fmla="*/ 2147483647 w 100"/>
              <a:gd name="T47" fmla="*/ 2147483647 h 115"/>
              <a:gd name="T48" fmla="*/ 2147483647 w 100"/>
              <a:gd name="T49" fmla="*/ 2147483647 h 115"/>
              <a:gd name="T50" fmla="*/ 2147483647 w 100"/>
              <a:gd name="T51" fmla="*/ 2147483647 h 115"/>
              <a:gd name="T52" fmla="*/ 2147483647 w 100"/>
              <a:gd name="T53" fmla="*/ 2147483647 h 115"/>
              <a:gd name="T54" fmla="*/ 2147483647 w 100"/>
              <a:gd name="T55" fmla="*/ 2147483647 h 115"/>
              <a:gd name="T56" fmla="*/ 0 w 100"/>
              <a:gd name="T57" fmla="*/ 2147483647 h 115"/>
              <a:gd name="T58" fmla="*/ 2147483647 w 100"/>
              <a:gd name="T59" fmla="*/ 2147483647 h 115"/>
              <a:gd name="T60" fmla="*/ 2147483647 w 100"/>
              <a:gd name="T61" fmla="*/ 2147483647 h 115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100"/>
              <a:gd name="T94" fmla="*/ 0 h 115"/>
              <a:gd name="T95" fmla="*/ 100 w 100"/>
              <a:gd name="T96" fmla="*/ 115 h 115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100" h="115">
                <a:moveTo>
                  <a:pt x="32" y="107"/>
                </a:moveTo>
                <a:lnTo>
                  <a:pt x="40" y="112"/>
                </a:lnTo>
                <a:lnTo>
                  <a:pt x="47" y="108"/>
                </a:lnTo>
                <a:lnTo>
                  <a:pt x="53" y="111"/>
                </a:lnTo>
                <a:lnTo>
                  <a:pt x="56" y="106"/>
                </a:lnTo>
                <a:lnTo>
                  <a:pt x="59" y="106"/>
                </a:lnTo>
                <a:lnTo>
                  <a:pt x="68" y="114"/>
                </a:lnTo>
                <a:lnTo>
                  <a:pt x="73" y="111"/>
                </a:lnTo>
                <a:lnTo>
                  <a:pt x="76" y="106"/>
                </a:lnTo>
                <a:lnTo>
                  <a:pt x="75" y="101"/>
                </a:lnTo>
                <a:lnTo>
                  <a:pt x="79" y="93"/>
                </a:lnTo>
                <a:lnTo>
                  <a:pt x="83" y="92"/>
                </a:lnTo>
                <a:lnTo>
                  <a:pt x="84" y="86"/>
                </a:lnTo>
                <a:lnTo>
                  <a:pt x="86" y="80"/>
                </a:lnTo>
                <a:lnTo>
                  <a:pt x="88" y="76"/>
                </a:lnTo>
                <a:lnTo>
                  <a:pt x="89" y="78"/>
                </a:lnTo>
                <a:lnTo>
                  <a:pt x="93" y="72"/>
                </a:lnTo>
                <a:lnTo>
                  <a:pt x="96" y="63"/>
                </a:lnTo>
                <a:lnTo>
                  <a:pt x="96" y="50"/>
                </a:lnTo>
                <a:lnTo>
                  <a:pt x="99" y="43"/>
                </a:lnTo>
                <a:lnTo>
                  <a:pt x="90" y="0"/>
                </a:lnTo>
                <a:lnTo>
                  <a:pt x="74" y="14"/>
                </a:lnTo>
                <a:lnTo>
                  <a:pt x="64" y="24"/>
                </a:lnTo>
                <a:lnTo>
                  <a:pt x="56" y="27"/>
                </a:lnTo>
                <a:lnTo>
                  <a:pt x="48" y="27"/>
                </a:lnTo>
                <a:lnTo>
                  <a:pt x="44" y="23"/>
                </a:lnTo>
                <a:lnTo>
                  <a:pt x="37" y="24"/>
                </a:lnTo>
                <a:lnTo>
                  <a:pt x="32" y="22"/>
                </a:lnTo>
                <a:lnTo>
                  <a:pt x="0" y="28"/>
                </a:lnTo>
                <a:lnTo>
                  <a:pt x="15" y="111"/>
                </a:lnTo>
                <a:lnTo>
                  <a:pt x="32" y="107"/>
                </a:lnTo>
              </a:path>
            </a:pathLst>
          </a:custGeom>
          <a:solidFill>
            <a:srgbClr val="5D9732"/>
          </a:solidFill>
          <a:ln w="285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" name="Freeform 51">
            <a:extLst>
              <a:ext uri="{FF2B5EF4-FFF2-40B4-BE49-F238E27FC236}">
                <a16:creationId xmlns:a16="http://schemas.microsoft.com/office/drawing/2014/main" id="{F4BC6BD4-1748-BACE-54EE-F29D6A8A49AD}"/>
              </a:ext>
            </a:extLst>
          </p:cNvPr>
          <p:cNvSpPr>
            <a:spLocks/>
          </p:cNvSpPr>
          <p:nvPr/>
        </p:nvSpPr>
        <p:spPr bwMode="auto">
          <a:xfrm>
            <a:off x="7234238" y="1897286"/>
            <a:ext cx="236538" cy="552450"/>
          </a:xfrm>
          <a:custGeom>
            <a:avLst/>
            <a:gdLst>
              <a:gd name="T0" fmla="*/ 2147483647 w 36"/>
              <a:gd name="T1" fmla="*/ 2147483647 h 81"/>
              <a:gd name="T2" fmla="*/ 0 w 36"/>
              <a:gd name="T3" fmla="*/ 2147483647 h 81"/>
              <a:gd name="T4" fmla="*/ 2147483647 w 36"/>
              <a:gd name="T5" fmla="*/ 0 h 81"/>
              <a:gd name="T6" fmla="*/ 2147483647 w 36"/>
              <a:gd name="T7" fmla="*/ 2147483647 h 81"/>
              <a:gd name="T8" fmla="*/ 2147483647 w 36"/>
              <a:gd name="T9" fmla="*/ 2147483647 h 81"/>
              <a:gd name="T10" fmla="*/ 2147483647 w 36"/>
              <a:gd name="T11" fmla="*/ 2147483647 h 81"/>
              <a:gd name="T12" fmla="*/ 2147483647 w 36"/>
              <a:gd name="T13" fmla="*/ 2147483647 h 81"/>
              <a:gd name="T14" fmla="*/ 2147483647 w 36"/>
              <a:gd name="T15" fmla="*/ 2147483647 h 81"/>
              <a:gd name="T16" fmla="*/ 2147483647 w 36"/>
              <a:gd name="T17" fmla="*/ 2147483647 h 81"/>
              <a:gd name="T18" fmla="*/ 2147483647 w 36"/>
              <a:gd name="T19" fmla="*/ 2147483647 h 81"/>
              <a:gd name="T20" fmla="*/ 2147483647 w 36"/>
              <a:gd name="T21" fmla="*/ 2147483647 h 81"/>
              <a:gd name="T22" fmla="*/ 2147483647 w 36"/>
              <a:gd name="T23" fmla="*/ 2147483647 h 81"/>
              <a:gd name="T24" fmla="*/ 2147483647 w 36"/>
              <a:gd name="T25" fmla="*/ 2147483647 h 81"/>
              <a:gd name="T26" fmla="*/ 2147483647 w 36"/>
              <a:gd name="T27" fmla="*/ 2147483647 h 81"/>
              <a:gd name="T28" fmla="*/ 2147483647 w 36"/>
              <a:gd name="T29" fmla="*/ 2147483647 h 81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36"/>
              <a:gd name="T46" fmla="*/ 0 h 81"/>
              <a:gd name="T47" fmla="*/ 36 w 36"/>
              <a:gd name="T48" fmla="*/ 81 h 81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36" h="81">
                <a:moveTo>
                  <a:pt x="1" y="28"/>
                </a:moveTo>
                <a:lnTo>
                  <a:pt x="0" y="11"/>
                </a:lnTo>
                <a:lnTo>
                  <a:pt x="29" y="0"/>
                </a:lnTo>
                <a:lnTo>
                  <a:pt x="35" y="15"/>
                </a:lnTo>
                <a:lnTo>
                  <a:pt x="34" y="22"/>
                </a:lnTo>
                <a:lnTo>
                  <a:pt x="30" y="30"/>
                </a:lnTo>
                <a:lnTo>
                  <a:pt x="31" y="38"/>
                </a:lnTo>
                <a:lnTo>
                  <a:pt x="28" y="49"/>
                </a:lnTo>
                <a:lnTo>
                  <a:pt x="35" y="75"/>
                </a:lnTo>
                <a:lnTo>
                  <a:pt x="20" y="80"/>
                </a:lnTo>
                <a:lnTo>
                  <a:pt x="16" y="62"/>
                </a:lnTo>
                <a:lnTo>
                  <a:pt x="15" y="59"/>
                </a:lnTo>
                <a:lnTo>
                  <a:pt x="12" y="57"/>
                </a:lnTo>
                <a:lnTo>
                  <a:pt x="9" y="41"/>
                </a:lnTo>
                <a:lnTo>
                  <a:pt x="1" y="28"/>
                </a:lnTo>
              </a:path>
            </a:pathLst>
          </a:custGeom>
          <a:solidFill>
            <a:schemeClr val="bg2">
              <a:lumMod val="90000"/>
            </a:schemeClr>
          </a:solidFill>
          <a:ln w="285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50" name="Freeform 52">
            <a:extLst>
              <a:ext uri="{FF2B5EF4-FFF2-40B4-BE49-F238E27FC236}">
                <a16:creationId xmlns:a16="http://schemas.microsoft.com/office/drawing/2014/main" id="{947A88F8-2AE5-0540-EAD9-E009DEE65F14}"/>
              </a:ext>
            </a:extLst>
          </p:cNvPr>
          <p:cNvSpPr>
            <a:spLocks/>
          </p:cNvSpPr>
          <p:nvPr/>
        </p:nvSpPr>
        <p:spPr bwMode="auto">
          <a:xfrm>
            <a:off x="6470651" y="2670399"/>
            <a:ext cx="842962" cy="633412"/>
          </a:xfrm>
          <a:custGeom>
            <a:avLst/>
            <a:gdLst>
              <a:gd name="T0" fmla="*/ 2147483647 w 129"/>
              <a:gd name="T1" fmla="*/ 2147483647 h 93"/>
              <a:gd name="T2" fmla="*/ 2147483647 w 129"/>
              <a:gd name="T3" fmla="*/ 2147483647 h 93"/>
              <a:gd name="T4" fmla="*/ 2147483647 w 129"/>
              <a:gd name="T5" fmla="*/ 2147483647 h 93"/>
              <a:gd name="T6" fmla="*/ 2147483647 w 129"/>
              <a:gd name="T7" fmla="*/ 2147483647 h 93"/>
              <a:gd name="T8" fmla="*/ 2147483647 w 129"/>
              <a:gd name="T9" fmla="*/ 2147483647 h 93"/>
              <a:gd name="T10" fmla="*/ 2147483647 w 129"/>
              <a:gd name="T11" fmla="*/ 2147483647 h 93"/>
              <a:gd name="T12" fmla="*/ 2147483647 w 129"/>
              <a:gd name="T13" fmla="*/ 2147483647 h 93"/>
              <a:gd name="T14" fmla="*/ 2147483647 w 129"/>
              <a:gd name="T15" fmla="*/ 2147483647 h 93"/>
              <a:gd name="T16" fmla="*/ 2147483647 w 129"/>
              <a:gd name="T17" fmla="*/ 2147483647 h 93"/>
              <a:gd name="T18" fmla="*/ 2147483647 w 129"/>
              <a:gd name="T19" fmla="*/ 2147483647 h 93"/>
              <a:gd name="T20" fmla="*/ 2147483647 w 129"/>
              <a:gd name="T21" fmla="*/ 2147483647 h 93"/>
              <a:gd name="T22" fmla="*/ 2147483647 w 129"/>
              <a:gd name="T23" fmla="*/ 2147483647 h 93"/>
              <a:gd name="T24" fmla="*/ 2147483647 w 129"/>
              <a:gd name="T25" fmla="*/ 2147483647 h 93"/>
              <a:gd name="T26" fmla="*/ 2147483647 w 129"/>
              <a:gd name="T27" fmla="*/ 2147483647 h 93"/>
              <a:gd name="T28" fmla="*/ 2147483647 w 129"/>
              <a:gd name="T29" fmla="*/ 2147483647 h 93"/>
              <a:gd name="T30" fmla="*/ 2147483647 w 129"/>
              <a:gd name="T31" fmla="*/ 2147483647 h 93"/>
              <a:gd name="T32" fmla="*/ 2147483647 w 129"/>
              <a:gd name="T33" fmla="*/ 2147483647 h 93"/>
              <a:gd name="T34" fmla="*/ 2147483647 w 129"/>
              <a:gd name="T35" fmla="*/ 2147483647 h 93"/>
              <a:gd name="T36" fmla="*/ 2147483647 w 129"/>
              <a:gd name="T37" fmla="*/ 2147483647 h 93"/>
              <a:gd name="T38" fmla="*/ 2147483647 w 129"/>
              <a:gd name="T39" fmla="*/ 2147483647 h 93"/>
              <a:gd name="T40" fmla="*/ 2147483647 w 129"/>
              <a:gd name="T41" fmla="*/ 0 h 93"/>
              <a:gd name="T42" fmla="*/ 2147483647 w 129"/>
              <a:gd name="T43" fmla="*/ 2147483647 h 93"/>
              <a:gd name="T44" fmla="*/ 2147483647 w 129"/>
              <a:gd name="T45" fmla="*/ 2147483647 h 93"/>
              <a:gd name="T46" fmla="*/ 0 w 129"/>
              <a:gd name="T47" fmla="*/ 2147483647 h 93"/>
              <a:gd name="T48" fmla="*/ 2147483647 w 129"/>
              <a:gd name="T49" fmla="*/ 2147483647 h 93"/>
              <a:gd name="T50" fmla="*/ 2147483647 w 129"/>
              <a:gd name="T51" fmla="*/ 2147483647 h 93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29"/>
              <a:gd name="T79" fmla="*/ 0 h 93"/>
              <a:gd name="T80" fmla="*/ 129 w 129"/>
              <a:gd name="T81" fmla="*/ 93 h 93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29" h="93">
                <a:moveTo>
                  <a:pt x="13" y="92"/>
                </a:moveTo>
                <a:lnTo>
                  <a:pt x="37" y="87"/>
                </a:lnTo>
                <a:lnTo>
                  <a:pt x="111" y="68"/>
                </a:lnTo>
                <a:lnTo>
                  <a:pt x="114" y="62"/>
                </a:lnTo>
                <a:lnTo>
                  <a:pt x="121" y="64"/>
                </a:lnTo>
                <a:lnTo>
                  <a:pt x="123" y="58"/>
                </a:lnTo>
                <a:lnTo>
                  <a:pt x="123" y="54"/>
                </a:lnTo>
                <a:lnTo>
                  <a:pt x="128" y="49"/>
                </a:lnTo>
                <a:lnTo>
                  <a:pt x="126" y="46"/>
                </a:lnTo>
                <a:lnTo>
                  <a:pt x="123" y="46"/>
                </a:lnTo>
                <a:lnTo>
                  <a:pt x="120" y="43"/>
                </a:lnTo>
                <a:lnTo>
                  <a:pt x="122" y="37"/>
                </a:lnTo>
                <a:lnTo>
                  <a:pt x="118" y="34"/>
                </a:lnTo>
                <a:lnTo>
                  <a:pt x="120" y="29"/>
                </a:lnTo>
                <a:lnTo>
                  <a:pt x="120" y="23"/>
                </a:lnTo>
                <a:lnTo>
                  <a:pt x="123" y="18"/>
                </a:lnTo>
                <a:lnTo>
                  <a:pt x="119" y="16"/>
                </a:lnTo>
                <a:lnTo>
                  <a:pt x="116" y="10"/>
                </a:lnTo>
                <a:lnTo>
                  <a:pt x="112" y="7"/>
                </a:lnTo>
                <a:lnTo>
                  <a:pt x="108" y="4"/>
                </a:lnTo>
                <a:lnTo>
                  <a:pt x="105" y="0"/>
                </a:lnTo>
                <a:lnTo>
                  <a:pt x="15" y="24"/>
                </a:lnTo>
                <a:lnTo>
                  <a:pt x="14" y="19"/>
                </a:lnTo>
                <a:lnTo>
                  <a:pt x="0" y="28"/>
                </a:lnTo>
                <a:lnTo>
                  <a:pt x="9" y="70"/>
                </a:lnTo>
                <a:lnTo>
                  <a:pt x="13" y="92"/>
                </a:lnTo>
              </a:path>
            </a:pathLst>
          </a:custGeom>
          <a:solidFill>
            <a:srgbClr val="5D9732"/>
          </a:solidFill>
          <a:ln w="285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" name="Freeform 53">
            <a:extLst>
              <a:ext uri="{FF2B5EF4-FFF2-40B4-BE49-F238E27FC236}">
                <a16:creationId xmlns:a16="http://schemas.microsoft.com/office/drawing/2014/main" id="{4714D89C-E24F-C87A-B2C4-B7F631ACAEE9}"/>
              </a:ext>
            </a:extLst>
          </p:cNvPr>
          <p:cNvSpPr>
            <a:spLocks/>
          </p:cNvSpPr>
          <p:nvPr/>
        </p:nvSpPr>
        <p:spPr bwMode="auto">
          <a:xfrm>
            <a:off x="7250115" y="2798986"/>
            <a:ext cx="180975" cy="458788"/>
          </a:xfrm>
          <a:custGeom>
            <a:avLst/>
            <a:gdLst>
              <a:gd name="T0" fmla="*/ 2147483647 w 28"/>
              <a:gd name="T1" fmla="*/ 0 h 67"/>
              <a:gd name="T2" fmla="*/ 2147483647 w 28"/>
              <a:gd name="T3" fmla="*/ 2147483647 h 67"/>
              <a:gd name="T4" fmla="*/ 2147483647 w 28"/>
              <a:gd name="T5" fmla="*/ 2147483647 h 67"/>
              <a:gd name="T6" fmla="*/ 2147483647 w 28"/>
              <a:gd name="T7" fmla="*/ 2147483647 h 67"/>
              <a:gd name="T8" fmla="*/ 2147483647 w 28"/>
              <a:gd name="T9" fmla="*/ 2147483647 h 67"/>
              <a:gd name="T10" fmla="*/ 2147483647 w 28"/>
              <a:gd name="T11" fmla="*/ 2147483647 h 67"/>
              <a:gd name="T12" fmla="*/ 2147483647 w 28"/>
              <a:gd name="T13" fmla="*/ 2147483647 h 67"/>
              <a:gd name="T14" fmla="*/ 2147483647 w 28"/>
              <a:gd name="T15" fmla="*/ 2147483647 h 67"/>
              <a:gd name="T16" fmla="*/ 2147483647 w 28"/>
              <a:gd name="T17" fmla="*/ 2147483647 h 67"/>
              <a:gd name="T18" fmla="*/ 2147483647 w 28"/>
              <a:gd name="T19" fmla="*/ 2147483647 h 67"/>
              <a:gd name="T20" fmla="*/ 2147483647 w 28"/>
              <a:gd name="T21" fmla="*/ 2147483647 h 67"/>
              <a:gd name="T22" fmla="*/ 2147483647 w 28"/>
              <a:gd name="T23" fmla="*/ 2147483647 h 67"/>
              <a:gd name="T24" fmla="*/ 2147483647 w 28"/>
              <a:gd name="T25" fmla="*/ 2147483647 h 67"/>
              <a:gd name="T26" fmla="*/ 2147483647 w 28"/>
              <a:gd name="T27" fmla="*/ 2147483647 h 67"/>
              <a:gd name="T28" fmla="*/ 2147483647 w 28"/>
              <a:gd name="T29" fmla="*/ 2147483647 h 67"/>
              <a:gd name="T30" fmla="*/ 2147483647 w 28"/>
              <a:gd name="T31" fmla="*/ 2147483647 h 67"/>
              <a:gd name="T32" fmla="*/ 2147483647 w 28"/>
              <a:gd name="T33" fmla="*/ 2147483647 h 67"/>
              <a:gd name="T34" fmla="*/ 2147483647 w 28"/>
              <a:gd name="T35" fmla="*/ 2147483647 h 67"/>
              <a:gd name="T36" fmla="*/ 2147483647 w 28"/>
              <a:gd name="T37" fmla="*/ 2147483647 h 67"/>
              <a:gd name="T38" fmla="*/ 2147483647 w 28"/>
              <a:gd name="T39" fmla="*/ 2147483647 h 67"/>
              <a:gd name="T40" fmla="*/ 2147483647 w 28"/>
              <a:gd name="T41" fmla="*/ 2147483647 h 67"/>
              <a:gd name="T42" fmla="*/ 2147483647 w 28"/>
              <a:gd name="T43" fmla="*/ 2147483647 h 67"/>
              <a:gd name="T44" fmla="*/ 2147483647 w 28"/>
              <a:gd name="T45" fmla="*/ 2147483647 h 67"/>
              <a:gd name="T46" fmla="*/ 2147483647 w 28"/>
              <a:gd name="T47" fmla="*/ 2147483647 h 67"/>
              <a:gd name="T48" fmla="*/ 0 w 28"/>
              <a:gd name="T49" fmla="*/ 2147483647 h 67"/>
              <a:gd name="T50" fmla="*/ 2147483647 w 28"/>
              <a:gd name="T51" fmla="*/ 2147483647 h 67"/>
              <a:gd name="T52" fmla="*/ 2147483647 w 28"/>
              <a:gd name="T53" fmla="*/ 2147483647 h 67"/>
              <a:gd name="T54" fmla="*/ 2147483647 w 28"/>
              <a:gd name="T55" fmla="*/ 0 h 67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28"/>
              <a:gd name="T85" fmla="*/ 0 h 67"/>
              <a:gd name="T86" fmla="*/ 28 w 28"/>
              <a:gd name="T87" fmla="*/ 67 h 67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28" h="67">
                <a:moveTo>
                  <a:pt x="4" y="0"/>
                </a:moveTo>
                <a:lnTo>
                  <a:pt x="24" y="4"/>
                </a:lnTo>
                <a:lnTo>
                  <a:pt x="24" y="11"/>
                </a:lnTo>
                <a:lnTo>
                  <a:pt x="20" y="23"/>
                </a:lnTo>
                <a:lnTo>
                  <a:pt x="22" y="25"/>
                </a:lnTo>
                <a:lnTo>
                  <a:pt x="25" y="24"/>
                </a:lnTo>
                <a:lnTo>
                  <a:pt x="27" y="27"/>
                </a:lnTo>
                <a:lnTo>
                  <a:pt x="27" y="38"/>
                </a:lnTo>
                <a:lnTo>
                  <a:pt x="23" y="53"/>
                </a:lnTo>
                <a:lnTo>
                  <a:pt x="19" y="64"/>
                </a:lnTo>
                <a:lnTo>
                  <a:pt x="16" y="66"/>
                </a:lnTo>
                <a:lnTo>
                  <a:pt x="16" y="63"/>
                </a:lnTo>
                <a:lnTo>
                  <a:pt x="13" y="62"/>
                </a:lnTo>
                <a:lnTo>
                  <a:pt x="10" y="62"/>
                </a:lnTo>
                <a:lnTo>
                  <a:pt x="5" y="57"/>
                </a:lnTo>
                <a:lnTo>
                  <a:pt x="1" y="52"/>
                </a:lnTo>
                <a:lnTo>
                  <a:pt x="3" y="45"/>
                </a:lnTo>
                <a:lnTo>
                  <a:pt x="4" y="39"/>
                </a:lnTo>
                <a:lnTo>
                  <a:pt x="4" y="35"/>
                </a:lnTo>
                <a:lnTo>
                  <a:pt x="9" y="30"/>
                </a:lnTo>
                <a:lnTo>
                  <a:pt x="7" y="27"/>
                </a:lnTo>
                <a:lnTo>
                  <a:pt x="4" y="27"/>
                </a:lnTo>
                <a:lnTo>
                  <a:pt x="1" y="24"/>
                </a:lnTo>
                <a:lnTo>
                  <a:pt x="3" y="18"/>
                </a:lnTo>
                <a:lnTo>
                  <a:pt x="0" y="15"/>
                </a:lnTo>
                <a:lnTo>
                  <a:pt x="2" y="10"/>
                </a:lnTo>
                <a:lnTo>
                  <a:pt x="2" y="5"/>
                </a:lnTo>
                <a:lnTo>
                  <a:pt x="4" y="0"/>
                </a:lnTo>
              </a:path>
            </a:pathLst>
          </a:custGeom>
          <a:solidFill>
            <a:schemeClr val="bg2">
              <a:lumMod val="90000"/>
            </a:schemeClr>
          </a:solidFill>
          <a:ln w="285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52" name="Freeform 54">
            <a:extLst>
              <a:ext uri="{FF2B5EF4-FFF2-40B4-BE49-F238E27FC236}">
                <a16:creationId xmlns:a16="http://schemas.microsoft.com/office/drawing/2014/main" id="{29F0A761-F6D0-1E7E-30B7-71DFA0F93F44}"/>
              </a:ext>
            </a:extLst>
          </p:cNvPr>
          <p:cNvSpPr>
            <a:spLocks/>
          </p:cNvSpPr>
          <p:nvPr/>
        </p:nvSpPr>
        <p:spPr bwMode="auto">
          <a:xfrm>
            <a:off x="6557965" y="1978249"/>
            <a:ext cx="885825" cy="862012"/>
          </a:xfrm>
          <a:custGeom>
            <a:avLst/>
            <a:gdLst>
              <a:gd name="T0" fmla="*/ 2147483647 w 136"/>
              <a:gd name="T1" fmla="*/ 2147483647 h 126"/>
              <a:gd name="T2" fmla="*/ 2147483647 w 136"/>
              <a:gd name="T3" fmla="*/ 2147483647 h 126"/>
              <a:gd name="T4" fmla="*/ 2147483647 w 136"/>
              <a:gd name="T5" fmla="*/ 2147483647 h 126"/>
              <a:gd name="T6" fmla="*/ 2147483647 w 136"/>
              <a:gd name="T7" fmla="*/ 2147483647 h 126"/>
              <a:gd name="T8" fmla="*/ 2147483647 w 136"/>
              <a:gd name="T9" fmla="*/ 2147483647 h 126"/>
              <a:gd name="T10" fmla="*/ 2147483647 w 136"/>
              <a:gd name="T11" fmla="*/ 2147483647 h 126"/>
              <a:gd name="T12" fmla="*/ 2147483647 w 136"/>
              <a:gd name="T13" fmla="*/ 2147483647 h 126"/>
              <a:gd name="T14" fmla="*/ 2147483647 w 136"/>
              <a:gd name="T15" fmla="*/ 2147483647 h 126"/>
              <a:gd name="T16" fmla="*/ 2147483647 w 136"/>
              <a:gd name="T17" fmla="*/ 2147483647 h 126"/>
              <a:gd name="T18" fmla="*/ 2147483647 w 136"/>
              <a:gd name="T19" fmla="*/ 2147483647 h 126"/>
              <a:gd name="T20" fmla="*/ 2147483647 w 136"/>
              <a:gd name="T21" fmla="*/ 2147483647 h 126"/>
              <a:gd name="T22" fmla="*/ 2147483647 w 136"/>
              <a:gd name="T23" fmla="*/ 2147483647 h 126"/>
              <a:gd name="T24" fmla="*/ 2147483647 w 136"/>
              <a:gd name="T25" fmla="*/ 2147483647 h 126"/>
              <a:gd name="T26" fmla="*/ 2147483647 w 136"/>
              <a:gd name="T27" fmla="*/ 2147483647 h 126"/>
              <a:gd name="T28" fmla="*/ 2147483647 w 136"/>
              <a:gd name="T29" fmla="*/ 2147483647 h 126"/>
              <a:gd name="T30" fmla="*/ 2147483647 w 136"/>
              <a:gd name="T31" fmla="*/ 2147483647 h 126"/>
              <a:gd name="T32" fmla="*/ 2147483647 w 136"/>
              <a:gd name="T33" fmla="*/ 2147483647 h 126"/>
              <a:gd name="T34" fmla="*/ 0 w 136"/>
              <a:gd name="T35" fmla="*/ 2147483647 h 126"/>
              <a:gd name="T36" fmla="*/ 2147483647 w 136"/>
              <a:gd name="T37" fmla="*/ 2147483647 h 126"/>
              <a:gd name="T38" fmla="*/ 2147483647 w 136"/>
              <a:gd name="T39" fmla="*/ 2147483647 h 126"/>
              <a:gd name="T40" fmla="*/ 2147483647 w 136"/>
              <a:gd name="T41" fmla="*/ 2147483647 h 126"/>
              <a:gd name="T42" fmla="*/ 2147483647 w 136"/>
              <a:gd name="T43" fmla="*/ 2147483647 h 126"/>
              <a:gd name="T44" fmla="*/ 2147483647 w 136"/>
              <a:gd name="T45" fmla="*/ 2147483647 h 126"/>
              <a:gd name="T46" fmla="*/ 2147483647 w 136"/>
              <a:gd name="T47" fmla="*/ 2147483647 h 126"/>
              <a:gd name="T48" fmla="*/ 2147483647 w 136"/>
              <a:gd name="T49" fmla="*/ 2147483647 h 126"/>
              <a:gd name="T50" fmla="*/ 2147483647 w 136"/>
              <a:gd name="T51" fmla="*/ 2147483647 h 126"/>
              <a:gd name="T52" fmla="*/ 2147483647 w 136"/>
              <a:gd name="T53" fmla="*/ 2147483647 h 126"/>
              <a:gd name="T54" fmla="*/ 2147483647 w 136"/>
              <a:gd name="T55" fmla="*/ 2147483647 h 126"/>
              <a:gd name="T56" fmla="*/ 2147483647 w 136"/>
              <a:gd name="T57" fmla="*/ 2147483647 h 126"/>
              <a:gd name="T58" fmla="*/ 2147483647 w 136"/>
              <a:gd name="T59" fmla="*/ 2147483647 h 126"/>
              <a:gd name="T60" fmla="*/ 2147483647 w 136"/>
              <a:gd name="T61" fmla="*/ 2147483647 h 126"/>
              <a:gd name="T62" fmla="*/ 2147483647 w 136"/>
              <a:gd name="T63" fmla="*/ 2147483647 h 126"/>
              <a:gd name="T64" fmla="*/ 2147483647 w 136"/>
              <a:gd name="T65" fmla="*/ 2147483647 h 126"/>
              <a:gd name="T66" fmla="*/ 2147483647 w 136"/>
              <a:gd name="T67" fmla="*/ 2147483647 h 126"/>
              <a:gd name="T68" fmla="*/ 2147483647 w 136"/>
              <a:gd name="T69" fmla="*/ 2147483647 h 126"/>
              <a:gd name="T70" fmla="*/ 2147483647 w 136"/>
              <a:gd name="T71" fmla="*/ 2147483647 h 126"/>
              <a:gd name="T72" fmla="*/ 2147483647 w 136"/>
              <a:gd name="T73" fmla="*/ 2147483647 h 126"/>
              <a:gd name="T74" fmla="*/ 2147483647 w 136"/>
              <a:gd name="T75" fmla="*/ 0 h 126"/>
              <a:gd name="T76" fmla="*/ 2147483647 w 136"/>
              <a:gd name="T77" fmla="*/ 2147483647 h 12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136"/>
              <a:gd name="T118" fmla="*/ 0 h 126"/>
              <a:gd name="T119" fmla="*/ 136 w 136"/>
              <a:gd name="T120" fmla="*/ 126 h 12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136" h="126">
                <a:moveTo>
                  <a:pt x="80" y="7"/>
                </a:moveTo>
                <a:lnTo>
                  <a:pt x="69" y="13"/>
                </a:lnTo>
                <a:lnTo>
                  <a:pt x="60" y="26"/>
                </a:lnTo>
                <a:lnTo>
                  <a:pt x="57" y="37"/>
                </a:lnTo>
                <a:lnTo>
                  <a:pt x="49" y="48"/>
                </a:lnTo>
                <a:lnTo>
                  <a:pt x="54" y="55"/>
                </a:lnTo>
                <a:lnTo>
                  <a:pt x="54" y="62"/>
                </a:lnTo>
                <a:lnTo>
                  <a:pt x="49" y="69"/>
                </a:lnTo>
                <a:lnTo>
                  <a:pt x="40" y="74"/>
                </a:lnTo>
                <a:lnTo>
                  <a:pt x="30" y="76"/>
                </a:lnTo>
                <a:lnTo>
                  <a:pt x="16" y="78"/>
                </a:lnTo>
                <a:lnTo>
                  <a:pt x="8" y="83"/>
                </a:lnTo>
                <a:lnTo>
                  <a:pt x="2" y="90"/>
                </a:lnTo>
                <a:lnTo>
                  <a:pt x="5" y="95"/>
                </a:lnTo>
                <a:lnTo>
                  <a:pt x="9" y="96"/>
                </a:lnTo>
                <a:lnTo>
                  <a:pt x="9" y="103"/>
                </a:lnTo>
                <a:lnTo>
                  <a:pt x="6" y="111"/>
                </a:lnTo>
                <a:lnTo>
                  <a:pt x="0" y="120"/>
                </a:lnTo>
                <a:lnTo>
                  <a:pt x="2" y="125"/>
                </a:lnTo>
                <a:lnTo>
                  <a:pt x="92" y="101"/>
                </a:lnTo>
                <a:lnTo>
                  <a:pt x="96" y="105"/>
                </a:lnTo>
                <a:lnTo>
                  <a:pt x="100" y="108"/>
                </a:lnTo>
                <a:lnTo>
                  <a:pt x="104" y="111"/>
                </a:lnTo>
                <a:lnTo>
                  <a:pt x="107" y="117"/>
                </a:lnTo>
                <a:lnTo>
                  <a:pt x="110" y="120"/>
                </a:lnTo>
                <a:lnTo>
                  <a:pt x="130" y="124"/>
                </a:lnTo>
                <a:lnTo>
                  <a:pt x="134" y="116"/>
                </a:lnTo>
                <a:lnTo>
                  <a:pt x="132" y="115"/>
                </a:lnTo>
                <a:lnTo>
                  <a:pt x="135" y="110"/>
                </a:lnTo>
                <a:lnTo>
                  <a:pt x="132" y="107"/>
                </a:lnTo>
                <a:lnTo>
                  <a:pt x="129" y="89"/>
                </a:lnTo>
                <a:lnTo>
                  <a:pt x="124" y="67"/>
                </a:lnTo>
                <a:lnTo>
                  <a:pt x="120" y="49"/>
                </a:lnTo>
                <a:lnTo>
                  <a:pt x="119" y="46"/>
                </a:lnTo>
                <a:lnTo>
                  <a:pt x="116" y="45"/>
                </a:lnTo>
                <a:lnTo>
                  <a:pt x="113" y="29"/>
                </a:lnTo>
                <a:lnTo>
                  <a:pt x="105" y="16"/>
                </a:lnTo>
                <a:lnTo>
                  <a:pt x="104" y="0"/>
                </a:lnTo>
                <a:lnTo>
                  <a:pt x="80" y="7"/>
                </a:lnTo>
              </a:path>
            </a:pathLst>
          </a:custGeom>
          <a:solidFill>
            <a:schemeClr val="bg2">
              <a:lumMod val="90000"/>
            </a:schemeClr>
          </a:solidFill>
          <a:ln w="285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" name="Freeform 55">
            <a:extLst>
              <a:ext uri="{FF2B5EF4-FFF2-40B4-BE49-F238E27FC236}">
                <a16:creationId xmlns:a16="http://schemas.microsoft.com/office/drawing/2014/main" id="{1158E112-0130-EC82-83F1-F2683A8FABF5}"/>
              </a:ext>
            </a:extLst>
          </p:cNvPr>
          <p:cNvSpPr>
            <a:spLocks/>
          </p:cNvSpPr>
          <p:nvPr/>
        </p:nvSpPr>
        <p:spPr bwMode="auto">
          <a:xfrm>
            <a:off x="7423153" y="2703738"/>
            <a:ext cx="230187" cy="142875"/>
          </a:xfrm>
          <a:custGeom>
            <a:avLst/>
            <a:gdLst>
              <a:gd name="T0" fmla="*/ 2147483647 w 35"/>
              <a:gd name="T1" fmla="*/ 2147483647 h 21"/>
              <a:gd name="T2" fmla="*/ 2147483647 w 35"/>
              <a:gd name="T3" fmla="*/ 2147483647 h 21"/>
              <a:gd name="T4" fmla="*/ 2147483647 w 35"/>
              <a:gd name="T5" fmla="*/ 0 h 21"/>
              <a:gd name="T6" fmla="*/ 2147483647 w 35"/>
              <a:gd name="T7" fmla="*/ 2147483647 h 21"/>
              <a:gd name="T8" fmla="*/ 2147483647 w 35"/>
              <a:gd name="T9" fmla="*/ 2147483647 h 21"/>
              <a:gd name="T10" fmla="*/ 2147483647 w 35"/>
              <a:gd name="T11" fmla="*/ 2147483647 h 21"/>
              <a:gd name="T12" fmla="*/ 2147483647 w 35"/>
              <a:gd name="T13" fmla="*/ 2147483647 h 21"/>
              <a:gd name="T14" fmla="*/ 2147483647 w 35"/>
              <a:gd name="T15" fmla="*/ 2147483647 h 21"/>
              <a:gd name="T16" fmla="*/ 0 w 35"/>
              <a:gd name="T17" fmla="*/ 2147483647 h 21"/>
              <a:gd name="T18" fmla="*/ 2147483647 w 35"/>
              <a:gd name="T19" fmla="*/ 2147483647 h 2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5"/>
              <a:gd name="T31" fmla="*/ 0 h 21"/>
              <a:gd name="T32" fmla="*/ 35 w 35"/>
              <a:gd name="T33" fmla="*/ 21 h 2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5" h="21">
                <a:moveTo>
                  <a:pt x="5" y="11"/>
                </a:moveTo>
                <a:lnTo>
                  <a:pt x="18" y="6"/>
                </a:lnTo>
                <a:lnTo>
                  <a:pt x="25" y="0"/>
                </a:lnTo>
                <a:lnTo>
                  <a:pt x="27" y="3"/>
                </a:lnTo>
                <a:lnTo>
                  <a:pt x="34" y="1"/>
                </a:lnTo>
                <a:lnTo>
                  <a:pt x="24" y="10"/>
                </a:lnTo>
                <a:lnTo>
                  <a:pt x="13" y="16"/>
                </a:lnTo>
                <a:lnTo>
                  <a:pt x="4" y="20"/>
                </a:lnTo>
                <a:lnTo>
                  <a:pt x="0" y="20"/>
                </a:lnTo>
                <a:lnTo>
                  <a:pt x="5" y="11"/>
                </a:lnTo>
              </a:path>
            </a:pathLst>
          </a:custGeom>
          <a:solidFill>
            <a:schemeClr val="bg2">
              <a:lumMod val="90000"/>
            </a:schemeClr>
          </a:solidFill>
          <a:ln w="285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AFE46F8-7557-EACC-1A8F-7E99FADF956C}"/>
              </a:ext>
            </a:extLst>
          </p:cNvPr>
          <p:cNvSpPr txBox="1"/>
          <p:nvPr/>
        </p:nvSpPr>
        <p:spPr>
          <a:xfrm>
            <a:off x="4996003" y="3296378"/>
            <a:ext cx="6666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94%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E74B079-D6C7-3023-5945-77582AB8F099}"/>
              </a:ext>
            </a:extLst>
          </p:cNvPr>
          <p:cNvSpPr txBox="1"/>
          <p:nvPr/>
        </p:nvSpPr>
        <p:spPr>
          <a:xfrm>
            <a:off x="3699453" y="3734818"/>
            <a:ext cx="658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90%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2514869A-422D-61F5-67F3-90BC9C4419B1}"/>
              </a:ext>
            </a:extLst>
          </p:cNvPr>
          <p:cNvSpPr txBox="1"/>
          <p:nvPr/>
        </p:nvSpPr>
        <p:spPr>
          <a:xfrm>
            <a:off x="5814875" y="3677459"/>
            <a:ext cx="658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99%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E60A5A6E-9C2C-6CFA-E2EA-67094739F580}"/>
              </a:ext>
            </a:extLst>
          </p:cNvPr>
          <p:cNvSpPr txBox="1"/>
          <p:nvPr/>
        </p:nvSpPr>
        <p:spPr>
          <a:xfrm>
            <a:off x="4552080" y="3734818"/>
            <a:ext cx="658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96%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F137983-FCC6-91DE-CB1A-3028FE7B267F}"/>
              </a:ext>
            </a:extLst>
          </p:cNvPr>
          <p:cNvSpPr txBox="1"/>
          <p:nvPr/>
        </p:nvSpPr>
        <p:spPr>
          <a:xfrm>
            <a:off x="6571974" y="3906645"/>
            <a:ext cx="658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63%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03A15300-D22E-4CE8-93B2-3D9E76C4C6A8}"/>
              </a:ext>
            </a:extLst>
          </p:cNvPr>
          <p:cNvSpPr txBox="1"/>
          <p:nvPr/>
        </p:nvSpPr>
        <p:spPr>
          <a:xfrm>
            <a:off x="6595420" y="2783111"/>
            <a:ext cx="658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93%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C165EBCD-C260-ED97-BFE4-3BA5E3DEF8C8}"/>
              </a:ext>
            </a:extLst>
          </p:cNvPr>
          <p:cNvSpPr txBox="1"/>
          <p:nvPr/>
        </p:nvSpPr>
        <p:spPr>
          <a:xfrm>
            <a:off x="5501264" y="4125719"/>
            <a:ext cx="658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99%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FB2F3D83-C9EC-95A3-70D0-5F484AE98DF0}"/>
              </a:ext>
            </a:extLst>
          </p:cNvPr>
          <p:cNvSpPr txBox="1"/>
          <p:nvPr/>
        </p:nvSpPr>
        <p:spPr>
          <a:xfrm>
            <a:off x="3691228" y="4945286"/>
            <a:ext cx="658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97%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BB35B6F3-8034-7EF3-3129-729157293421}"/>
              </a:ext>
            </a:extLst>
          </p:cNvPr>
          <p:cNvSpPr txBox="1"/>
          <p:nvPr/>
        </p:nvSpPr>
        <p:spPr>
          <a:xfrm>
            <a:off x="5436525" y="3311918"/>
            <a:ext cx="658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93%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F69EC48D-449E-5822-ECA5-9C0671A8CC20}"/>
              </a:ext>
            </a:extLst>
          </p:cNvPr>
          <p:cNvSpPr txBox="1"/>
          <p:nvPr/>
        </p:nvSpPr>
        <p:spPr>
          <a:xfrm>
            <a:off x="4376999" y="2961158"/>
            <a:ext cx="658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97%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D46B46B5-6DED-76C4-8915-9AC37EBA3AB5}"/>
              </a:ext>
            </a:extLst>
          </p:cNvPr>
          <p:cNvSpPr txBox="1"/>
          <p:nvPr/>
        </p:nvSpPr>
        <p:spPr>
          <a:xfrm>
            <a:off x="4162786" y="2260407"/>
            <a:ext cx="658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97%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A0ECE898-36D7-0B29-A613-1C1CF257C132}"/>
              </a:ext>
            </a:extLst>
          </p:cNvPr>
          <p:cNvSpPr txBox="1"/>
          <p:nvPr/>
        </p:nvSpPr>
        <p:spPr>
          <a:xfrm>
            <a:off x="3583826" y="3144902"/>
            <a:ext cx="658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97%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153AB8E9-7A97-073B-0D55-3429F3088E16}"/>
              </a:ext>
            </a:extLst>
          </p:cNvPr>
          <p:cNvSpPr txBox="1"/>
          <p:nvPr/>
        </p:nvSpPr>
        <p:spPr>
          <a:xfrm>
            <a:off x="3443072" y="1929226"/>
            <a:ext cx="658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98%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EB0F5718-20D3-6E82-69FC-BF9D9F5AAED6}"/>
              </a:ext>
            </a:extLst>
          </p:cNvPr>
          <p:cNvSpPr txBox="1"/>
          <p:nvPr/>
        </p:nvSpPr>
        <p:spPr>
          <a:xfrm>
            <a:off x="3444782" y="2560277"/>
            <a:ext cx="658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98%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3722DC4F-4E8D-1435-BD40-3B83A5AFF179}"/>
              </a:ext>
            </a:extLst>
          </p:cNvPr>
          <p:cNvSpPr txBox="1"/>
          <p:nvPr/>
        </p:nvSpPr>
        <p:spPr>
          <a:xfrm>
            <a:off x="4834515" y="2414899"/>
            <a:ext cx="658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93%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57F53DBC-8215-3663-F440-1A9D5C55A170}"/>
              </a:ext>
            </a:extLst>
          </p:cNvPr>
          <p:cNvSpPr txBox="1"/>
          <p:nvPr/>
        </p:nvSpPr>
        <p:spPr>
          <a:xfrm>
            <a:off x="2701492" y="3622483"/>
            <a:ext cx="658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75%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4D592A0A-278F-4580-1CF1-20D371AF5620}"/>
              </a:ext>
            </a:extLst>
          </p:cNvPr>
          <p:cNvSpPr txBox="1"/>
          <p:nvPr/>
        </p:nvSpPr>
        <p:spPr>
          <a:xfrm>
            <a:off x="5577970" y="2638551"/>
            <a:ext cx="658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86%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0286F0BA-D149-64A6-7AA9-9C4A79EFD242}"/>
              </a:ext>
            </a:extLst>
          </p:cNvPr>
          <p:cNvSpPr txBox="1"/>
          <p:nvPr/>
        </p:nvSpPr>
        <p:spPr>
          <a:xfrm>
            <a:off x="5913738" y="3113834"/>
            <a:ext cx="658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91%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EE2742B7-FBA8-A2BB-20AE-DFA4AA8155C4}"/>
              </a:ext>
            </a:extLst>
          </p:cNvPr>
          <p:cNvSpPr txBox="1"/>
          <p:nvPr/>
        </p:nvSpPr>
        <p:spPr>
          <a:xfrm>
            <a:off x="2808516" y="602739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5" name="TextBox 54">
            <a:extLst>
              <a:ext uri="{FF2B5EF4-FFF2-40B4-BE49-F238E27FC236}">
                <a16:creationId xmlns:a16="http://schemas.microsoft.com/office/drawing/2014/main" id="{C69E0DAD-FE10-327A-6344-64A5500F7F90}"/>
              </a:ext>
            </a:extLst>
          </p:cNvPr>
          <p:cNvSpPr txBox="1"/>
          <p:nvPr/>
        </p:nvSpPr>
        <p:spPr>
          <a:xfrm>
            <a:off x="8558215" y="1472123"/>
            <a:ext cx="297815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Arial" panose="020B0604020202020204" pitchFamily="34" charset="0"/>
                <a:cs typeface="Arial" panose="020B0604020202020204" pitchFamily="34" charset="0"/>
              </a:rPr>
              <a:t>全国：</a:t>
            </a:r>
            <a:endParaRPr lang="en-US" altLang="ja-JP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2026</a:t>
            </a:r>
            <a:r>
              <a:rPr lang="ja-JP" altLang="en-US" dirty="0">
                <a:latin typeface="Arial" panose="020B0604020202020204" pitchFamily="34" charset="0"/>
                <a:cs typeface="Arial" panose="020B0604020202020204" pitchFamily="34" charset="0"/>
              </a:rPr>
              <a:t>年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ja-JP" altLang="en-US" dirty="0">
                <a:latin typeface="Arial" panose="020B0604020202020204" pitchFamily="34" charset="0"/>
                <a:cs typeface="Arial" panose="020B0604020202020204" pitchFamily="34" charset="0"/>
              </a:rPr>
              <a:t>月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ja-JP" altLang="en-US" dirty="0">
                <a:latin typeface="Arial" panose="020B0604020202020204" pitchFamily="34" charset="0"/>
                <a:cs typeface="Arial" panose="020B0604020202020204" pitchFamily="34" charset="0"/>
              </a:rPr>
              <a:t>日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ja-JP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94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  <a:p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2026</a:t>
            </a:r>
            <a:r>
              <a:rPr lang="ja-JP" altLang="en-US" dirty="0">
                <a:latin typeface="Arial" panose="020B0604020202020204" pitchFamily="34" charset="0"/>
                <a:cs typeface="Arial" panose="020B0604020202020204" pitchFamily="34" charset="0"/>
              </a:rPr>
              <a:t>年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ja-JP" altLang="en-US" dirty="0">
                <a:latin typeface="Arial" panose="020B0604020202020204" pitchFamily="34" charset="0"/>
                <a:cs typeface="Arial" panose="020B0604020202020204" pitchFamily="34" charset="0"/>
              </a:rPr>
              <a:t>月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ja-JP" altLang="en-US" dirty="0">
                <a:latin typeface="Arial" panose="020B0604020202020204" pitchFamily="34" charset="0"/>
                <a:cs typeface="Arial" panose="020B0604020202020204" pitchFamily="34" charset="0"/>
              </a:rPr>
              <a:t>日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ja-JP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86%</a:t>
            </a:r>
          </a:p>
          <a:p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2025</a:t>
            </a:r>
            <a:r>
              <a:rPr lang="ja-JP" altLang="en-US" dirty="0">
                <a:latin typeface="Arial" panose="020B0604020202020204" pitchFamily="34" charset="0"/>
                <a:cs typeface="Arial" panose="020B0604020202020204" pitchFamily="34" charset="0"/>
              </a:rPr>
              <a:t>年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ja-JP" altLang="en-US" dirty="0">
                <a:latin typeface="Arial" panose="020B0604020202020204" pitchFamily="34" charset="0"/>
                <a:cs typeface="Arial" panose="020B0604020202020204" pitchFamily="34" charset="0"/>
              </a:rPr>
              <a:t>月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ja-JP" altLang="en-US" dirty="0">
                <a:latin typeface="Arial" panose="020B0604020202020204" pitchFamily="34" charset="0"/>
                <a:cs typeface="Arial" panose="020B0604020202020204" pitchFamily="34" charset="0"/>
              </a:rPr>
              <a:t>日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83%</a:t>
            </a: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ja-JP" altLang="en-US" dirty="0">
                <a:latin typeface="Arial" panose="020B0604020202020204" pitchFamily="34" charset="0"/>
                <a:cs typeface="Arial" panose="020B0604020202020204" pitchFamily="34" charset="0"/>
              </a:rPr>
              <a:t>年平均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	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93%</a:t>
            </a:r>
          </a:p>
          <a:p>
            <a:endParaRPr lang="en-US" altLang="ja-JP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ja-JP" altLang="en-US" dirty="0">
                <a:latin typeface="Arial" panose="020B0604020202020204" pitchFamily="34" charset="0"/>
                <a:cs typeface="Arial" panose="020B0604020202020204" pitchFamily="34" charset="0"/>
              </a:rPr>
              <a:t>注：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2025</a:t>
            </a:r>
            <a:r>
              <a:rPr lang="ja-JP" altLang="en-US" dirty="0">
                <a:latin typeface="Arial" panose="020B0604020202020204" pitchFamily="34" charset="0"/>
                <a:cs typeface="Arial" panose="020B0604020202020204" pitchFamily="34" charset="0"/>
              </a:rPr>
              <a:t>年の米国産トウモロコシの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91</a:t>
            </a:r>
            <a:r>
              <a:rPr lang="ja-JP" altLang="en-US" dirty="0">
                <a:latin typeface="Arial" panose="020B0604020202020204" pitchFamily="34" charset="0"/>
                <a:cs typeface="Arial" panose="020B0604020202020204" pitchFamily="34" charset="0"/>
              </a:rPr>
              <a:t>％が色付けされた 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18 </a:t>
            </a:r>
            <a:r>
              <a:rPr lang="ja-JP" altLang="en-US" dirty="0">
                <a:latin typeface="Arial" panose="020B0604020202020204" pitchFamily="34" charset="0"/>
                <a:cs typeface="Arial" panose="020B0604020202020204" pitchFamily="34" charset="0"/>
              </a:rPr>
              <a:t>州で生産された</a:t>
            </a:r>
          </a:p>
          <a:p>
            <a:endParaRPr lang="en-US" dirty="0"/>
          </a:p>
        </p:txBody>
      </p:sp>
      <p:sp>
        <p:nvSpPr>
          <p:cNvPr id="76" name="TextBox 53">
            <a:extLst>
              <a:ext uri="{FF2B5EF4-FFF2-40B4-BE49-F238E27FC236}">
                <a16:creationId xmlns:a16="http://schemas.microsoft.com/office/drawing/2014/main" id="{2B477C2D-C0B8-F072-B880-A912B33D0675}"/>
              </a:ext>
            </a:extLst>
          </p:cNvPr>
          <p:cNvSpPr txBox="1"/>
          <p:nvPr/>
        </p:nvSpPr>
        <p:spPr>
          <a:xfrm>
            <a:off x="8199440" y="6205062"/>
            <a:ext cx="3695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i="1" dirty="0"/>
              <a:t>Source: USDA, June 15, 2026</a:t>
            </a:r>
          </a:p>
        </p:txBody>
      </p:sp>
    </p:spTree>
    <p:extLst>
      <p:ext uri="{BB962C8B-B14F-4D97-AF65-F5344CB8AC3E}">
        <p14:creationId xmlns:p14="http://schemas.microsoft.com/office/powerpoint/2010/main" val="1908158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F985B0-A300-FF5E-DDDC-04354DA482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F8715-988A-EA63-7981-DFBA960EC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938" y="579973"/>
            <a:ext cx="10515600" cy="655260"/>
          </a:xfrm>
        </p:spPr>
        <p:txBody>
          <a:bodyPr/>
          <a:lstStyle/>
          <a:p>
            <a:r>
              <a:rPr lang="en-US" altLang="ja-JP" sz="32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ja-JP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月</a:t>
            </a:r>
            <a:r>
              <a:rPr lang="en-US" altLang="ja-JP" sz="3200" dirty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ja-JP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日付「良い</a:t>
            </a:r>
            <a:r>
              <a:rPr lang="en-US" altLang="ja-JP" sz="32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ja-JP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とても良い」トウモロコシ</a:t>
            </a:r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reeform 5">
            <a:extLst>
              <a:ext uri="{FF2B5EF4-FFF2-40B4-BE49-F238E27FC236}">
                <a16:creationId xmlns:a16="http://schemas.microsoft.com/office/drawing/2014/main" id="{C93EDECE-54EE-39C2-EC6F-C11F0DAB59E9}"/>
              </a:ext>
            </a:extLst>
          </p:cNvPr>
          <p:cNvSpPr>
            <a:spLocks/>
          </p:cNvSpPr>
          <p:nvPr/>
        </p:nvSpPr>
        <p:spPr bwMode="auto">
          <a:xfrm>
            <a:off x="2797176" y="4308699"/>
            <a:ext cx="2057400" cy="2138362"/>
          </a:xfrm>
          <a:custGeom>
            <a:avLst/>
            <a:gdLst>
              <a:gd name="T0" fmla="*/ 2147483647 w 315"/>
              <a:gd name="T1" fmla="*/ 2147483647 h 313"/>
              <a:gd name="T2" fmla="*/ 2147483647 w 315"/>
              <a:gd name="T3" fmla="*/ 2147483647 h 313"/>
              <a:gd name="T4" fmla="*/ 2147483647 w 315"/>
              <a:gd name="T5" fmla="*/ 2147483647 h 313"/>
              <a:gd name="T6" fmla="*/ 2147483647 w 315"/>
              <a:gd name="T7" fmla="*/ 2147483647 h 313"/>
              <a:gd name="T8" fmla="*/ 2147483647 w 315"/>
              <a:gd name="T9" fmla="*/ 2147483647 h 313"/>
              <a:gd name="T10" fmla="*/ 2147483647 w 315"/>
              <a:gd name="T11" fmla="*/ 2147483647 h 313"/>
              <a:gd name="T12" fmla="*/ 2147483647 w 315"/>
              <a:gd name="T13" fmla="*/ 2147483647 h 313"/>
              <a:gd name="T14" fmla="*/ 2147483647 w 315"/>
              <a:gd name="T15" fmla="*/ 2147483647 h 313"/>
              <a:gd name="T16" fmla="*/ 2147483647 w 315"/>
              <a:gd name="T17" fmla="*/ 2147483647 h 313"/>
              <a:gd name="T18" fmla="*/ 2147483647 w 315"/>
              <a:gd name="T19" fmla="*/ 2147483647 h 313"/>
              <a:gd name="T20" fmla="*/ 2147483647 w 315"/>
              <a:gd name="T21" fmla="*/ 2147483647 h 313"/>
              <a:gd name="T22" fmla="*/ 2147483647 w 315"/>
              <a:gd name="T23" fmla="*/ 2147483647 h 313"/>
              <a:gd name="T24" fmla="*/ 2147483647 w 315"/>
              <a:gd name="T25" fmla="*/ 2147483647 h 313"/>
              <a:gd name="T26" fmla="*/ 2147483647 w 315"/>
              <a:gd name="T27" fmla="*/ 2147483647 h 313"/>
              <a:gd name="T28" fmla="*/ 2147483647 w 315"/>
              <a:gd name="T29" fmla="*/ 2147483647 h 313"/>
              <a:gd name="T30" fmla="*/ 2147483647 w 315"/>
              <a:gd name="T31" fmla="*/ 2147483647 h 313"/>
              <a:gd name="T32" fmla="*/ 2147483647 w 315"/>
              <a:gd name="T33" fmla="*/ 2147483647 h 313"/>
              <a:gd name="T34" fmla="*/ 2147483647 w 315"/>
              <a:gd name="T35" fmla="*/ 2147483647 h 313"/>
              <a:gd name="T36" fmla="*/ 2147483647 w 315"/>
              <a:gd name="T37" fmla="*/ 2147483647 h 313"/>
              <a:gd name="T38" fmla="*/ 2147483647 w 315"/>
              <a:gd name="T39" fmla="*/ 2147483647 h 313"/>
              <a:gd name="T40" fmla="*/ 2147483647 w 315"/>
              <a:gd name="T41" fmla="*/ 2147483647 h 313"/>
              <a:gd name="T42" fmla="*/ 2147483647 w 315"/>
              <a:gd name="T43" fmla="*/ 2147483647 h 313"/>
              <a:gd name="T44" fmla="*/ 2147483647 w 315"/>
              <a:gd name="T45" fmla="*/ 2147483647 h 313"/>
              <a:gd name="T46" fmla="*/ 2147483647 w 315"/>
              <a:gd name="T47" fmla="*/ 2147483647 h 313"/>
              <a:gd name="T48" fmla="*/ 0 w 315"/>
              <a:gd name="T49" fmla="*/ 2147483647 h 313"/>
              <a:gd name="T50" fmla="*/ 2147483647 w 315"/>
              <a:gd name="T51" fmla="*/ 2147483647 h 313"/>
              <a:gd name="T52" fmla="*/ 2147483647 w 315"/>
              <a:gd name="T53" fmla="*/ 2147483647 h 313"/>
              <a:gd name="T54" fmla="*/ 2147483647 w 315"/>
              <a:gd name="T55" fmla="*/ 2147483647 h 313"/>
              <a:gd name="T56" fmla="*/ 2147483647 w 315"/>
              <a:gd name="T57" fmla="*/ 2147483647 h 313"/>
              <a:gd name="T58" fmla="*/ 2147483647 w 315"/>
              <a:gd name="T59" fmla="*/ 2147483647 h 313"/>
              <a:gd name="T60" fmla="*/ 2147483647 w 315"/>
              <a:gd name="T61" fmla="*/ 2147483647 h 313"/>
              <a:gd name="T62" fmla="*/ 2147483647 w 315"/>
              <a:gd name="T63" fmla="*/ 2147483647 h 313"/>
              <a:gd name="T64" fmla="*/ 2147483647 w 315"/>
              <a:gd name="T65" fmla="*/ 2147483647 h 313"/>
              <a:gd name="T66" fmla="*/ 2147483647 w 315"/>
              <a:gd name="T67" fmla="*/ 2147483647 h 31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315"/>
              <a:gd name="T103" fmla="*/ 0 h 313"/>
              <a:gd name="T104" fmla="*/ 315 w 315"/>
              <a:gd name="T105" fmla="*/ 313 h 313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315" h="313">
                <a:moveTo>
                  <a:pt x="284" y="79"/>
                </a:moveTo>
                <a:lnTo>
                  <a:pt x="296" y="85"/>
                </a:lnTo>
                <a:lnTo>
                  <a:pt x="296" y="104"/>
                </a:lnTo>
                <a:lnTo>
                  <a:pt x="298" y="129"/>
                </a:lnTo>
                <a:lnTo>
                  <a:pt x="302" y="135"/>
                </a:lnTo>
                <a:lnTo>
                  <a:pt x="305" y="147"/>
                </a:lnTo>
                <a:lnTo>
                  <a:pt x="314" y="162"/>
                </a:lnTo>
                <a:lnTo>
                  <a:pt x="309" y="177"/>
                </a:lnTo>
                <a:lnTo>
                  <a:pt x="309" y="193"/>
                </a:lnTo>
                <a:lnTo>
                  <a:pt x="301" y="196"/>
                </a:lnTo>
                <a:lnTo>
                  <a:pt x="292" y="206"/>
                </a:lnTo>
                <a:lnTo>
                  <a:pt x="286" y="205"/>
                </a:lnTo>
                <a:lnTo>
                  <a:pt x="288" y="196"/>
                </a:lnTo>
                <a:lnTo>
                  <a:pt x="281" y="196"/>
                </a:lnTo>
                <a:lnTo>
                  <a:pt x="280" y="202"/>
                </a:lnTo>
                <a:lnTo>
                  <a:pt x="282" y="209"/>
                </a:lnTo>
                <a:lnTo>
                  <a:pt x="273" y="219"/>
                </a:lnTo>
                <a:lnTo>
                  <a:pt x="259" y="229"/>
                </a:lnTo>
                <a:lnTo>
                  <a:pt x="247" y="234"/>
                </a:lnTo>
                <a:lnTo>
                  <a:pt x="244" y="232"/>
                </a:lnTo>
                <a:lnTo>
                  <a:pt x="237" y="235"/>
                </a:lnTo>
                <a:lnTo>
                  <a:pt x="238" y="240"/>
                </a:lnTo>
                <a:lnTo>
                  <a:pt x="232" y="240"/>
                </a:lnTo>
                <a:lnTo>
                  <a:pt x="235" y="245"/>
                </a:lnTo>
                <a:lnTo>
                  <a:pt x="224" y="266"/>
                </a:lnTo>
                <a:lnTo>
                  <a:pt x="214" y="266"/>
                </a:lnTo>
                <a:lnTo>
                  <a:pt x="221" y="271"/>
                </a:lnTo>
                <a:lnTo>
                  <a:pt x="222" y="275"/>
                </a:lnTo>
                <a:lnTo>
                  <a:pt x="226" y="274"/>
                </a:lnTo>
                <a:lnTo>
                  <a:pt x="231" y="309"/>
                </a:lnTo>
                <a:lnTo>
                  <a:pt x="224" y="312"/>
                </a:lnTo>
                <a:lnTo>
                  <a:pt x="218" y="306"/>
                </a:lnTo>
                <a:lnTo>
                  <a:pt x="209" y="306"/>
                </a:lnTo>
                <a:lnTo>
                  <a:pt x="182" y="290"/>
                </a:lnTo>
                <a:lnTo>
                  <a:pt x="167" y="261"/>
                </a:lnTo>
                <a:lnTo>
                  <a:pt x="146" y="241"/>
                </a:lnTo>
                <a:lnTo>
                  <a:pt x="142" y="231"/>
                </a:lnTo>
                <a:lnTo>
                  <a:pt x="125" y="204"/>
                </a:lnTo>
                <a:lnTo>
                  <a:pt x="109" y="200"/>
                </a:lnTo>
                <a:lnTo>
                  <a:pt x="93" y="203"/>
                </a:lnTo>
                <a:lnTo>
                  <a:pt x="88" y="212"/>
                </a:lnTo>
                <a:lnTo>
                  <a:pt x="78" y="217"/>
                </a:lnTo>
                <a:lnTo>
                  <a:pt x="72" y="225"/>
                </a:lnTo>
                <a:lnTo>
                  <a:pt x="50" y="206"/>
                </a:lnTo>
                <a:lnTo>
                  <a:pt x="40" y="195"/>
                </a:lnTo>
                <a:lnTo>
                  <a:pt x="32" y="178"/>
                </a:lnTo>
                <a:lnTo>
                  <a:pt x="22" y="172"/>
                </a:lnTo>
                <a:lnTo>
                  <a:pt x="16" y="161"/>
                </a:lnTo>
                <a:lnTo>
                  <a:pt x="9" y="152"/>
                </a:lnTo>
                <a:lnTo>
                  <a:pt x="0" y="141"/>
                </a:lnTo>
                <a:lnTo>
                  <a:pt x="0" y="135"/>
                </a:lnTo>
                <a:lnTo>
                  <a:pt x="83" y="135"/>
                </a:lnTo>
                <a:lnTo>
                  <a:pt x="86" y="0"/>
                </a:lnTo>
                <a:lnTo>
                  <a:pt x="156" y="3"/>
                </a:lnTo>
                <a:lnTo>
                  <a:pt x="157" y="62"/>
                </a:lnTo>
                <a:lnTo>
                  <a:pt x="162" y="65"/>
                </a:lnTo>
                <a:lnTo>
                  <a:pt x="168" y="64"/>
                </a:lnTo>
                <a:lnTo>
                  <a:pt x="175" y="68"/>
                </a:lnTo>
                <a:lnTo>
                  <a:pt x="197" y="73"/>
                </a:lnTo>
                <a:lnTo>
                  <a:pt x="203" y="71"/>
                </a:lnTo>
                <a:lnTo>
                  <a:pt x="214" y="77"/>
                </a:lnTo>
                <a:lnTo>
                  <a:pt x="224" y="76"/>
                </a:lnTo>
                <a:lnTo>
                  <a:pt x="232" y="79"/>
                </a:lnTo>
                <a:lnTo>
                  <a:pt x="239" y="76"/>
                </a:lnTo>
                <a:lnTo>
                  <a:pt x="244" y="80"/>
                </a:lnTo>
                <a:lnTo>
                  <a:pt x="252" y="75"/>
                </a:lnTo>
                <a:lnTo>
                  <a:pt x="274" y="74"/>
                </a:lnTo>
                <a:lnTo>
                  <a:pt x="277" y="78"/>
                </a:lnTo>
                <a:lnTo>
                  <a:pt x="284" y="79"/>
                </a:lnTo>
              </a:path>
            </a:pathLst>
          </a:custGeom>
          <a:solidFill>
            <a:srgbClr val="5D9732"/>
          </a:solidFill>
          <a:ln w="285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" name="Freeform 6">
            <a:extLst>
              <a:ext uri="{FF2B5EF4-FFF2-40B4-BE49-F238E27FC236}">
                <a16:creationId xmlns:a16="http://schemas.microsoft.com/office/drawing/2014/main" id="{31F44498-A44C-FED6-677F-A80B98725D29}"/>
              </a:ext>
            </a:extLst>
          </p:cNvPr>
          <p:cNvSpPr>
            <a:spLocks/>
          </p:cNvSpPr>
          <p:nvPr/>
        </p:nvSpPr>
        <p:spPr bwMode="auto">
          <a:xfrm>
            <a:off x="5645151" y="5170711"/>
            <a:ext cx="1492250" cy="1112838"/>
          </a:xfrm>
          <a:custGeom>
            <a:avLst/>
            <a:gdLst>
              <a:gd name="T0" fmla="*/ 2147483647 w 229"/>
              <a:gd name="T1" fmla="*/ 2147483647 h 163"/>
              <a:gd name="T2" fmla="*/ 2147483647 w 229"/>
              <a:gd name="T3" fmla="*/ 2147483647 h 163"/>
              <a:gd name="T4" fmla="*/ 2147483647 w 229"/>
              <a:gd name="T5" fmla="*/ 2147483647 h 163"/>
              <a:gd name="T6" fmla="*/ 2147483647 w 229"/>
              <a:gd name="T7" fmla="*/ 2147483647 h 163"/>
              <a:gd name="T8" fmla="*/ 2147483647 w 229"/>
              <a:gd name="T9" fmla="*/ 2147483647 h 163"/>
              <a:gd name="T10" fmla="*/ 2147483647 w 229"/>
              <a:gd name="T11" fmla="*/ 2147483647 h 163"/>
              <a:gd name="T12" fmla="*/ 2147483647 w 229"/>
              <a:gd name="T13" fmla="*/ 2147483647 h 163"/>
              <a:gd name="T14" fmla="*/ 2147483647 w 229"/>
              <a:gd name="T15" fmla="*/ 2147483647 h 163"/>
              <a:gd name="T16" fmla="*/ 2147483647 w 229"/>
              <a:gd name="T17" fmla="*/ 2147483647 h 163"/>
              <a:gd name="T18" fmla="*/ 2147483647 w 229"/>
              <a:gd name="T19" fmla="*/ 2147483647 h 163"/>
              <a:gd name="T20" fmla="*/ 2147483647 w 229"/>
              <a:gd name="T21" fmla="*/ 2147483647 h 163"/>
              <a:gd name="T22" fmla="*/ 2147483647 w 229"/>
              <a:gd name="T23" fmla="*/ 2147483647 h 163"/>
              <a:gd name="T24" fmla="*/ 2147483647 w 229"/>
              <a:gd name="T25" fmla="*/ 2147483647 h 163"/>
              <a:gd name="T26" fmla="*/ 2147483647 w 229"/>
              <a:gd name="T27" fmla="*/ 2147483647 h 163"/>
              <a:gd name="T28" fmla="*/ 2147483647 w 229"/>
              <a:gd name="T29" fmla="*/ 2147483647 h 163"/>
              <a:gd name="T30" fmla="*/ 2147483647 w 229"/>
              <a:gd name="T31" fmla="*/ 2147483647 h 163"/>
              <a:gd name="T32" fmla="*/ 2147483647 w 229"/>
              <a:gd name="T33" fmla="*/ 2147483647 h 163"/>
              <a:gd name="T34" fmla="*/ 2147483647 w 229"/>
              <a:gd name="T35" fmla="*/ 2147483647 h 163"/>
              <a:gd name="T36" fmla="*/ 2147483647 w 229"/>
              <a:gd name="T37" fmla="*/ 2147483647 h 163"/>
              <a:gd name="T38" fmla="*/ 2147483647 w 229"/>
              <a:gd name="T39" fmla="*/ 2147483647 h 163"/>
              <a:gd name="T40" fmla="*/ 2147483647 w 229"/>
              <a:gd name="T41" fmla="*/ 2147483647 h 163"/>
              <a:gd name="T42" fmla="*/ 2147483647 w 229"/>
              <a:gd name="T43" fmla="*/ 2147483647 h 163"/>
              <a:gd name="T44" fmla="*/ 2147483647 w 229"/>
              <a:gd name="T45" fmla="*/ 2147483647 h 163"/>
              <a:gd name="T46" fmla="*/ 2147483647 w 229"/>
              <a:gd name="T47" fmla="*/ 2147483647 h 163"/>
              <a:gd name="T48" fmla="*/ 2147483647 w 229"/>
              <a:gd name="T49" fmla="*/ 2147483647 h 163"/>
              <a:gd name="T50" fmla="*/ 2147483647 w 229"/>
              <a:gd name="T51" fmla="*/ 2147483647 h 163"/>
              <a:gd name="T52" fmla="*/ 2147483647 w 229"/>
              <a:gd name="T53" fmla="*/ 2147483647 h 163"/>
              <a:gd name="T54" fmla="*/ 2147483647 w 229"/>
              <a:gd name="T55" fmla="*/ 2147483647 h 163"/>
              <a:gd name="T56" fmla="*/ 2147483647 w 229"/>
              <a:gd name="T57" fmla="*/ 2147483647 h 163"/>
              <a:gd name="T58" fmla="*/ 2147483647 w 229"/>
              <a:gd name="T59" fmla="*/ 2147483647 h 163"/>
              <a:gd name="T60" fmla="*/ 2147483647 w 229"/>
              <a:gd name="T61" fmla="*/ 2147483647 h 163"/>
              <a:gd name="T62" fmla="*/ 2147483647 w 229"/>
              <a:gd name="T63" fmla="*/ 2147483647 h 163"/>
              <a:gd name="T64" fmla="*/ 2147483647 w 229"/>
              <a:gd name="T65" fmla="*/ 2147483647 h 163"/>
              <a:gd name="T66" fmla="*/ 2147483647 w 229"/>
              <a:gd name="T67" fmla="*/ 2147483647 h 163"/>
              <a:gd name="T68" fmla="*/ 2147483647 w 229"/>
              <a:gd name="T69" fmla="*/ 2147483647 h 163"/>
              <a:gd name="T70" fmla="*/ 2147483647 w 229"/>
              <a:gd name="T71" fmla="*/ 2147483647 h 163"/>
              <a:gd name="T72" fmla="*/ 2147483647 w 229"/>
              <a:gd name="T73" fmla="*/ 2147483647 h 163"/>
              <a:gd name="T74" fmla="*/ 2147483647 w 229"/>
              <a:gd name="T75" fmla="*/ 2147483647 h 163"/>
              <a:gd name="T76" fmla="*/ 2147483647 w 229"/>
              <a:gd name="T77" fmla="*/ 2147483647 h 163"/>
              <a:gd name="T78" fmla="*/ 2147483647 w 229"/>
              <a:gd name="T79" fmla="*/ 2147483647 h 163"/>
              <a:gd name="T80" fmla="*/ 2147483647 w 229"/>
              <a:gd name="T81" fmla="*/ 2147483647 h 163"/>
              <a:gd name="T82" fmla="*/ 2147483647 w 229"/>
              <a:gd name="T83" fmla="*/ 2147483647 h 163"/>
              <a:gd name="T84" fmla="*/ 2147483647 w 229"/>
              <a:gd name="T85" fmla="*/ 2147483647 h 163"/>
              <a:gd name="T86" fmla="*/ 2147483647 w 229"/>
              <a:gd name="T87" fmla="*/ 2147483647 h 163"/>
              <a:gd name="T88" fmla="*/ 0 w 229"/>
              <a:gd name="T89" fmla="*/ 2147483647 h 163"/>
              <a:gd name="T90" fmla="*/ 2147483647 w 229"/>
              <a:gd name="T91" fmla="*/ 2147483647 h 163"/>
              <a:gd name="T92" fmla="*/ 2147483647 w 229"/>
              <a:gd name="T93" fmla="*/ 2147483647 h 163"/>
              <a:gd name="T94" fmla="*/ 2147483647 w 229"/>
              <a:gd name="T95" fmla="*/ 2147483647 h 163"/>
              <a:gd name="T96" fmla="*/ 2147483647 w 229"/>
              <a:gd name="T97" fmla="*/ 2147483647 h 163"/>
              <a:gd name="T98" fmla="*/ 2147483647 w 229"/>
              <a:gd name="T99" fmla="*/ 2147483647 h 163"/>
              <a:gd name="T100" fmla="*/ 2147483647 w 229"/>
              <a:gd name="T101" fmla="*/ 0 h 163"/>
              <a:gd name="T102" fmla="*/ 2147483647 w 229"/>
              <a:gd name="T103" fmla="*/ 2147483647 h 163"/>
              <a:gd name="T104" fmla="*/ 2147483647 w 229"/>
              <a:gd name="T105" fmla="*/ 2147483647 h 163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29"/>
              <a:gd name="T160" fmla="*/ 0 h 163"/>
              <a:gd name="T161" fmla="*/ 229 w 229"/>
              <a:gd name="T162" fmla="*/ 163 h 163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29" h="163">
                <a:moveTo>
                  <a:pt x="170" y="5"/>
                </a:moveTo>
                <a:lnTo>
                  <a:pt x="175" y="23"/>
                </a:lnTo>
                <a:lnTo>
                  <a:pt x="195" y="53"/>
                </a:lnTo>
                <a:lnTo>
                  <a:pt x="203" y="53"/>
                </a:lnTo>
                <a:lnTo>
                  <a:pt x="205" y="68"/>
                </a:lnTo>
                <a:lnTo>
                  <a:pt x="221" y="97"/>
                </a:lnTo>
                <a:lnTo>
                  <a:pt x="225" y="121"/>
                </a:lnTo>
                <a:lnTo>
                  <a:pt x="228" y="138"/>
                </a:lnTo>
                <a:lnTo>
                  <a:pt x="225" y="145"/>
                </a:lnTo>
                <a:lnTo>
                  <a:pt x="219" y="160"/>
                </a:lnTo>
                <a:lnTo>
                  <a:pt x="214" y="158"/>
                </a:lnTo>
                <a:lnTo>
                  <a:pt x="207" y="162"/>
                </a:lnTo>
                <a:lnTo>
                  <a:pt x="200" y="152"/>
                </a:lnTo>
                <a:lnTo>
                  <a:pt x="182" y="138"/>
                </a:lnTo>
                <a:lnTo>
                  <a:pt x="176" y="122"/>
                </a:lnTo>
                <a:lnTo>
                  <a:pt x="167" y="117"/>
                </a:lnTo>
                <a:lnTo>
                  <a:pt x="158" y="107"/>
                </a:lnTo>
                <a:lnTo>
                  <a:pt x="153" y="90"/>
                </a:lnTo>
                <a:lnTo>
                  <a:pt x="148" y="90"/>
                </a:lnTo>
                <a:lnTo>
                  <a:pt x="146" y="80"/>
                </a:lnTo>
                <a:lnTo>
                  <a:pt x="147" y="70"/>
                </a:lnTo>
                <a:lnTo>
                  <a:pt x="144" y="52"/>
                </a:lnTo>
                <a:lnTo>
                  <a:pt x="134" y="43"/>
                </a:lnTo>
                <a:lnTo>
                  <a:pt x="125" y="43"/>
                </a:lnTo>
                <a:lnTo>
                  <a:pt x="121" y="35"/>
                </a:lnTo>
                <a:lnTo>
                  <a:pt x="102" y="34"/>
                </a:lnTo>
                <a:lnTo>
                  <a:pt x="99" y="39"/>
                </a:lnTo>
                <a:lnTo>
                  <a:pt x="82" y="46"/>
                </a:lnTo>
                <a:lnTo>
                  <a:pt x="78" y="40"/>
                </a:lnTo>
                <a:lnTo>
                  <a:pt x="71" y="38"/>
                </a:lnTo>
                <a:lnTo>
                  <a:pt x="69" y="34"/>
                </a:lnTo>
                <a:lnTo>
                  <a:pt x="65" y="36"/>
                </a:lnTo>
                <a:lnTo>
                  <a:pt x="58" y="33"/>
                </a:lnTo>
                <a:lnTo>
                  <a:pt x="55" y="30"/>
                </a:lnTo>
                <a:lnTo>
                  <a:pt x="43" y="34"/>
                </a:lnTo>
                <a:lnTo>
                  <a:pt x="39" y="30"/>
                </a:lnTo>
                <a:lnTo>
                  <a:pt x="34" y="36"/>
                </a:lnTo>
                <a:lnTo>
                  <a:pt x="25" y="34"/>
                </a:lnTo>
                <a:lnTo>
                  <a:pt x="22" y="39"/>
                </a:lnTo>
                <a:lnTo>
                  <a:pt x="15" y="39"/>
                </a:lnTo>
                <a:lnTo>
                  <a:pt x="16" y="34"/>
                </a:lnTo>
                <a:lnTo>
                  <a:pt x="13" y="29"/>
                </a:lnTo>
                <a:lnTo>
                  <a:pt x="12" y="36"/>
                </a:lnTo>
                <a:lnTo>
                  <a:pt x="2" y="37"/>
                </a:lnTo>
                <a:lnTo>
                  <a:pt x="0" y="21"/>
                </a:lnTo>
                <a:lnTo>
                  <a:pt x="83" y="7"/>
                </a:lnTo>
                <a:lnTo>
                  <a:pt x="87" y="15"/>
                </a:lnTo>
                <a:lnTo>
                  <a:pt x="153" y="6"/>
                </a:lnTo>
                <a:lnTo>
                  <a:pt x="156" y="10"/>
                </a:lnTo>
                <a:lnTo>
                  <a:pt x="158" y="10"/>
                </a:lnTo>
                <a:lnTo>
                  <a:pt x="161" y="0"/>
                </a:lnTo>
                <a:lnTo>
                  <a:pt x="164" y="3"/>
                </a:lnTo>
                <a:lnTo>
                  <a:pt x="170" y="5"/>
                </a:lnTo>
              </a:path>
            </a:pathLst>
          </a:custGeom>
          <a:solidFill>
            <a:schemeClr val="bg2">
              <a:lumMod val="90000"/>
            </a:schemeClr>
          </a:solidFill>
          <a:ln w="285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5" name="Freeform 7">
            <a:extLst>
              <a:ext uri="{FF2B5EF4-FFF2-40B4-BE49-F238E27FC236}">
                <a16:creationId xmlns:a16="http://schemas.microsoft.com/office/drawing/2014/main" id="{C56BAE9D-6130-15E9-D634-EF3EBF920B7F}"/>
              </a:ext>
            </a:extLst>
          </p:cNvPr>
          <p:cNvSpPr>
            <a:spLocks/>
          </p:cNvSpPr>
          <p:nvPr/>
        </p:nvSpPr>
        <p:spPr bwMode="auto">
          <a:xfrm>
            <a:off x="411163" y="2730724"/>
            <a:ext cx="1206500" cy="2214562"/>
          </a:xfrm>
          <a:custGeom>
            <a:avLst/>
            <a:gdLst>
              <a:gd name="T0" fmla="*/ 2147483647 w 185"/>
              <a:gd name="T1" fmla="*/ 0 h 324"/>
              <a:gd name="T2" fmla="*/ 2147483647 w 185"/>
              <a:gd name="T3" fmla="*/ 2147483647 h 324"/>
              <a:gd name="T4" fmla="*/ 2147483647 w 185"/>
              <a:gd name="T5" fmla="*/ 2147483647 h 324"/>
              <a:gd name="T6" fmla="*/ 2147483647 w 185"/>
              <a:gd name="T7" fmla="*/ 2147483647 h 324"/>
              <a:gd name="T8" fmla="*/ 2147483647 w 185"/>
              <a:gd name="T9" fmla="*/ 2147483647 h 324"/>
              <a:gd name="T10" fmla="*/ 2147483647 w 185"/>
              <a:gd name="T11" fmla="*/ 2147483647 h 324"/>
              <a:gd name="T12" fmla="*/ 2147483647 w 185"/>
              <a:gd name="T13" fmla="*/ 2147483647 h 324"/>
              <a:gd name="T14" fmla="*/ 2147483647 w 185"/>
              <a:gd name="T15" fmla="*/ 2147483647 h 324"/>
              <a:gd name="T16" fmla="*/ 2147483647 w 185"/>
              <a:gd name="T17" fmla="*/ 2147483647 h 324"/>
              <a:gd name="T18" fmla="*/ 2147483647 w 185"/>
              <a:gd name="T19" fmla="*/ 2147483647 h 324"/>
              <a:gd name="T20" fmla="*/ 2147483647 w 185"/>
              <a:gd name="T21" fmla="*/ 2147483647 h 324"/>
              <a:gd name="T22" fmla="*/ 2147483647 w 185"/>
              <a:gd name="T23" fmla="*/ 2147483647 h 324"/>
              <a:gd name="T24" fmla="*/ 2147483647 w 185"/>
              <a:gd name="T25" fmla="*/ 2147483647 h 324"/>
              <a:gd name="T26" fmla="*/ 2147483647 w 185"/>
              <a:gd name="T27" fmla="*/ 2147483647 h 324"/>
              <a:gd name="T28" fmla="*/ 2147483647 w 185"/>
              <a:gd name="T29" fmla="*/ 2147483647 h 324"/>
              <a:gd name="T30" fmla="*/ 2147483647 w 185"/>
              <a:gd name="T31" fmla="*/ 2147483647 h 324"/>
              <a:gd name="T32" fmla="*/ 2147483647 w 185"/>
              <a:gd name="T33" fmla="*/ 2147483647 h 324"/>
              <a:gd name="T34" fmla="*/ 2147483647 w 185"/>
              <a:gd name="T35" fmla="*/ 2147483647 h 324"/>
              <a:gd name="T36" fmla="*/ 2147483647 w 185"/>
              <a:gd name="T37" fmla="*/ 2147483647 h 324"/>
              <a:gd name="T38" fmla="*/ 2147483647 w 185"/>
              <a:gd name="T39" fmla="*/ 2147483647 h 324"/>
              <a:gd name="T40" fmla="*/ 2147483647 w 185"/>
              <a:gd name="T41" fmla="*/ 2147483647 h 324"/>
              <a:gd name="T42" fmla="*/ 2147483647 w 185"/>
              <a:gd name="T43" fmla="*/ 2147483647 h 324"/>
              <a:gd name="T44" fmla="*/ 2147483647 w 185"/>
              <a:gd name="T45" fmla="*/ 2147483647 h 324"/>
              <a:gd name="T46" fmla="*/ 2147483647 w 185"/>
              <a:gd name="T47" fmla="*/ 2147483647 h 324"/>
              <a:gd name="T48" fmla="*/ 2147483647 w 185"/>
              <a:gd name="T49" fmla="*/ 2147483647 h 324"/>
              <a:gd name="T50" fmla="*/ 2147483647 w 185"/>
              <a:gd name="T51" fmla="*/ 2147483647 h 324"/>
              <a:gd name="T52" fmla="*/ 2147483647 w 185"/>
              <a:gd name="T53" fmla="*/ 2147483647 h 324"/>
              <a:gd name="T54" fmla="*/ 2147483647 w 185"/>
              <a:gd name="T55" fmla="*/ 2147483647 h 324"/>
              <a:gd name="T56" fmla="*/ 2147483647 w 185"/>
              <a:gd name="T57" fmla="*/ 2147483647 h 324"/>
              <a:gd name="T58" fmla="*/ 2147483647 w 185"/>
              <a:gd name="T59" fmla="*/ 2147483647 h 324"/>
              <a:gd name="T60" fmla="*/ 2147483647 w 185"/>
              <a:gd name="T61" fmla="*/ 2147483647 h 324"/>
              <a:gd name="T62" fmla="*/ 2147483647 w 185"/>
              <a:gd name="T63" fmla="*/ 2147483647 h 324"/>
              <a:gd name="T64" fmla="*/ 2147483647 w 185"/>
              <a:gd name="T65" fmla="*/ 2147483647 h 324"/>
              <a:gd name="T66" fmla="*/ 2147483647 w 185"/>
              <a:gd name="T67" fmla="*/ 2147483647 h 324"/>
              <a:gd name="T68" fmla="*/ 2147483647 w 185"/>
              <a:gd name="T69" fmla="*/ 2147483647 h 324"/>
              <a:gd name="T70" fmla="*/ 2147483647 w 185"/>
              <a:gd name="T71" fmla="*/ 2147483647 h 324"/>
              <a:gd name="T72" fmla="*/ 2147483647 w 185"/>
              <a:gd name="T73" fmla="*/ 2147483647 h 324"/>
              <a:gd name="T74" fmla="*/ 2147483647 w 185"/>
              <a:gd name="T75" fmla="*/ 2147483647 h 324"/>
              <a:gd name="T76" fmla="*/ 2147483647 w 185"/>
              <a:gd name="T77" fmla="*/ 2147483647 h 324"/>
              <a:gd name="T78" fmla="*/ 2147483647 w 185"/>
              <a:gd name="T79" fmla="*/ 2147483647 h 324"/>
              <a:gd name="T80" fmla="*/ 0 w 185"/>
              <a:gd name="T81" fmla="*/ 2147483647 h 324"/>
              <a:gd name="T82" fmla="*/ 2147483647 w 185"/>
              <a:gd name="T83" fmla="*/ 2147483647 h 324"/>
              <a:gd name="T84" fmla="*/ 2147483647 w 185"/>
              <a:gd name="T85" fmla="*/ 2147483647 h 324"/>
              <a:gd name="T86" fmla="*/ 2147483647 w 185"/>
              <a:gd name="T87" fmla="*/ 2147483647 h 324"/>
              <a:gd name="T88" fmla="*/ 2147483647 w 185"/>
              <a:gd name="T89" fmla="*/ 2147483647 h 324"/>
              <a:gd name="T90" fmla="*/ 2147483647 w 185"/>
              <a:gd name="T91" fmla="*/ 2147483647 h 324"/>
              <a:gd name="T92" fmla="*/ 2147483647 w 185"/>
              <a:gd name="T93" fmla="*/ 0 h 32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185"/>
              <a:gd name="T142" fmla="*/ 0 h 324"/>
              <a:gd name="T143" fmla="*/ 185 w 185"/>
              <a:gd name="T144" fmla="*/ 324 h 324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185" h="324">
                <a:moveTo>
                  <a:pt x="17" y="0"/>
                </a:moveTo>
                <a:lnTo>
                  <a:pt x="100" y="23"/>
                </a:lnTo>
                <a:lnTo>
                  <a:pt x="83" y="111"/>
                </a:lnTo>
                <a:lnTo>
                  <a:pt x="182" y="253"/>
                </a:lnTo>
                <a:lnTo>
                  <a:pt x="181" y="268"/>
                </a:lnTo>
                <a:lnTo>
                  <a:pt x="184" y="279"/>
                </a:lnTo>
                <a:lnTo>
                  <a:pt x="178" y="285"/>
                </a:lnTo>
                <a:lnTo>
                  <a:pt x="174" y="298"/>
                </a:lnTo>
                <a:lnTo>
                  <a:pt x="169" y="309"/>
                </a:lnTo>
                <a:lnTo>
                  <a:pt x="175" y="314"/>
                </a:lnTo>
                <a:lnTo>
                  <a:pt x="169" y="323"/>
                </a:lnTo>
                <a:lnTo>
                  <a:pt x="112" y="320"/>
                </a:lnTo>
                <a:lnTo>
                  <a:pt x="109" y="305"/>
                </a:lnTo>
                <a:lnTo>
                  <a:pt x="103" y="289"/>
                </a:lnTo>
                <a:lnTo>
                  <a:pt x="93" y="279"/>
                </a:lnTo>
                <a:lnTo>
                  <a:pt x="86" y="278"/>
                </a:lnTo>
                <a:lnTo>
                  <a:pt x="86" y="274"/>
                </a:lnTo>
                <a:lnTo>
                  <a:pt x="79" y="266"/>
                </a:lnTo>
                <a:lnTo>
                  <a:pt x="67" y="263"/>
                </a:lnTo>
                <a:lnTo>
                  <a:pt x="62" y="253"/>
                </a:lnTo>
                <a:lnTo>
                  <a:pt x="53" y="251"/>
                </a:lnTo>
                <a:lnTo>
                  <a:pt x="41" y="241"/>
                </a:lnTo>
                <a:lnTo>
                  <a:pt x="46" y="227"/>
                </a:lnTo>
                <a:lnTo>
                  <a:pt x="29" y="175"/>
                </a:lnTo>
                <a:lnTo>
                  <a:pt x="32" y="175"/>
                </a:lnTo>
                <a:lnTo>
                  <a:pt x="32" y="167"/>
                </a:lnTo>
                <a:lnTo>
                  <a:pt x="26" y="166"/>
                </a:lnTo>
                <a:lnTo>
                  <a:pt x="19" y="140"/>
                </a:lnTo>
                <a:lnTo>
                  <a:pt x="22" y="138"/>
                </a:lnTo>
                <a:lnTo>
                  <a:pt x="29" y="144"/>
                </a:lnTo>
                <a:lnTo>
                  <a:pt x="25" y="134"/>
                </a:lnTo>
                <a:lnTo>
                  <a:pt x="39" y="131"/>
                </a:lnTo>
                <a:lnTo>
                  <a:pt x="34" y="125"/>
                </a:lnTo>
                <a:lnTo>
                  <a:pt x="26" y="127"/>
                </a:lnTo>
                <a:lnTo>
                  <a:pt x="21" y="132"/>
                </a:lnTo>
                <a:lnTo>
                  <a:pt x="10" y="116"/>
                </a:lnTo>
                <a:lnTo>
                  <a:pt x="6" y="105"/>
                </a:lnTo>
                <a:lnTo>
                  <a:pt x="4" y="94"/>
                </a:lnTo>
                <a:lnTo>
                  <a:pt x="4" y="71"/>
                </a:lnTo>
                <a:lnTo>
                  <a:pt x="2" y="65"/>
                </a:lnTo>
                <a:lnTo>
                  <a:pt x="0" y="52"/>
                </a:lnTo>
                <a:lnTo>
                  <a:pt x="2" y="43"/>
                </a:lnTo>
                <a:lnTo>
                  <a:pt x="5" y="34"/>
                </a:lnTo>
                <a:lnTo>
                  <a:pt x="9" y="28"/>
                </a:lnTo>
                <a:lnTo>
                  <a:pt x="9" y="19"/>
                </a:lnTo>
                <a:lnTo>
                  <a:pt x="15" y="15"/>
                </a:lnTo>
                <a:lnTo>
                  <a:pt x="17" y="0"/>
                </a:lnTo>
              </a:path>
            </a:pathLst>
          </a:custGeom>
          <a:solidFill>
            <a:schemeClr val="bg2">
              <a:lumMod val="90000"/>
            </a:schemeClr>
          </a:solidFill>
          <a:ln w="285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6" name="Freeform 8">
            <a:extLst>
              <a:ext uri="{FF2B5EF4-FFF2-40B4-BE49-F238E27FC236}">
                <a16:creationId xmlns:a16="http://schemas.microsoft.com/office/drawing/2014/main" id="{50FB1565-CA3D-B74F-9421-92AA1DD50F49}"/>
              </a:ext>
            </a:extLst>
          </p:cNvPr>
          <p:cNvSpPr>
            <a:spLocks/>
          </p:cNvSpPr>
          <p:nvPr/>
        </p:nvSpPr>
        <p:spPr bwMode="auto">
          <a:xfrm>
            <a:off x="528638" y="1897286"/>
            <a:ext cx="1135063" cy="1085850"/>
          </a:xfrm>
          <a:custGeom>
            <a:avLst/>
            <a:gdLst>
              <a:gd name="T0" fmla="*/ 2147483647 w 174"/>
              <a:gd name="T1" fmla="*/ 2147483647 h 159"/>
              <a:gd name="T2" fmla="*/ 2147483647 w 174"/>
              <a:gd name="T3" fmla="*/ 2147483647 h 159"/>
              <a:gd name="T4" fmla="*/ 2147483647 w 174"/>
              <a:gd name="T5" fmla="*/ 2147483647 h 159"/>
              <a:gd name="T6" fmla="*/ 2147483647 w 174"/>
              <a:gd name="T7" fmla="*/ 2147483647 h 159"/>
              <a:gd name="T8" fmla="*/ 2147483647 w 174"/>
              <a:gd name="T9" fmla="*/ 2147483647 h 159"/>
              <a:gd name="T10" fmla="*/ 2147483647 w 174"/>
              <a:gd name="T11" fmla="*/ 2147483647 h 159"/>
              <a:gd name="T12" fmla="*/ 2147483647 w 174"/>
              <a:gd name="T13" fmla="*/ 2147483647 h 159"/>
              <a:gd name="T14" fmla="*/ 2147483647 w 174"/>
              <a:gd name="T15" fmla="*/ 2147483647 h 159"/>
              <a:gd name="T16" fmla="*/ 2147483647 w 174"/>
              <a:gd name="T17" fmla="*/ 2147483647 h 159"/>
              <a:gd name="T18" fmla="*/ 2147483647 w 174"/>
              <a:gd name="T19" fmla="*/ 2147483647 h 159"/>
              <a:gd name="T20" fmla="*/ 0 w 174"/>
              <a:gd name="T21" fmla="*/ 2147483647 h 159"/>
              <a:gd name="T22" fmla="*/ 0 w 174"/>
              <a:gd name="T23" fmla="*/ 2147483647 h 159"/>
              <a:gd name="T24" fmla="*/ 2147483647 w 174"/>
              <a:gd name="T25" fmla="*/ 2147483647 h 159"/>
              <a:gd name="T26" fmla="*/ 2147483647 w 174"/>
              <a:gd name="T27" fmla="*/ 2147483647 h 159"/>
              <a:gd name="T28" fmla="*/ 2147483647 w 174"/>
              <a:gd name="T29" fmla="*/ 2147483647 h 159"/>
              <a:gd name="T30" fmla="*/ 2147483647 w 174"/>
              <a:gd name="T31" fmla="*/ 0 h 159"/>
              <a:gd name="T32" fmla="*/ 2147483647 w 174"/>
              <a:gd name="T33" fmla="*/ 2147483647 h 159"/>
              <a:gd name="T34" fmla="*/ 2147483647 w 174"/>
              <a:gd name="T35" fmla="*/ 2147483647 h 159"/>
              <a:gd name="T36" fmla="*/ 2147483647 w 174"/>
              <a:gd name="T37" fmla="*/ 2147483647 h 159"/>
              <a:gd name="T38" fmla="*/ 2147483647 w 174"/>
              <a:gd name="T39" fmla="*/ 2147483647 h 159"/>
              <a:gd name="T40" fmla="*/ 2147483647 w 174"/>
              <a:gd name="T41" fmla="*/ 2147483647 h 159"/>
              <a:gd name="T42" fmla="*/ 2147483647 w 174"/>
              <a:gd name="T43" fmla="*/ 2147483647 h 159"/>
              <a:gd name="T44" fmla="*/ 2147483647 w 174"/>
              <a:gd name="T45" fmla="*/ 2147483647 h 159"/>
              <a:gd name="T46" fmla="*/ 2147483647 w 174"/>
              <a:gd name="T47" fmla="*/ 2147483647 h 159"/>
              <a:gd name="T48" fmla="*/ 2147483647 w 174"/>
              <a:gd name="T49" fmla="*/ 2147483647 h 159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74"/>
              <a:gd name="T76" fmla="*/ 0 h 159"/>
              <a:gd name="T77" fmla="*/ 174 w 174"/>
              <a:gd name="T78" fmla="*/ 159 h 159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74" h="159">
                <a:moveTo>
                  <a:pt x="171" y="43"/>
                </a:moveTo>
                <a:lnTo>
                  <a:pt x="173" y="52"/>
                </a:lnTo>
                <a:lnTo>
                  <a:pt x="171" y="60"/>
                </a:lnTo>
                <a:lnTo>
                  <a:pt x="164" y="72"/>
                </a:lnTo>
                <a:lnTo>
                  <a:pt x="156" y="85"/>
                </a:lnTo>
                <a:lnTo>
                  <a:pt x="156" y="92"/>
                </a:lnTo>
                <a:lnTo>
                  <a:pt x="161" y="98"/>
                </a:lnTo>
                <a:lnTo>
                  <a:pt x="151" y="120"/>
                </a:lnTo>
                <a:lnTo>
                  <a:pt x="144" y="158"/>
                </a:lnTo>
                <a:lnTo>
                  <a:pt x="82" y="144"/>
                </a:lnTo>
                <a:lnTo>
                  <a:pt x="0" y="121"/>
                </a:lnTo>
                <a:lnTo>
                  <a:pt x="0" y="91"/>
                </a:lnTo>
                <a:lnTo>
                  <a:pt x="6" y="78"/>
                </a:lnTo>
                <a:lnTo>
                  <a:pt x="17" y="65"/>
                </a:lnTo>
                <a:lnTo>
                  <a:pt x="18" y="56"/>
                </a:lnTo>
                <a:lnTo>
                  <a:pt x="40" y="0"/>
                </a:lnTo>
                <a:lnTo>
                  <a:pt x="45" y="2"/>
                </a:lnTo>
                <a:lnTo>
                  <a:pt x="57" y="7"/>
                </a:lnTo>
                <a:lnTo>
                  <a:pt x="58" y="17"/>
                </a:lnTo>
                <a:lnTo>
                  <a:pt x="63" y="24"/>
                </a:lnTo>
                <a:lnTo>
                  <a:pt x="82" y="26"/>
                </a:lnTo>
                <a:lnTo>
                  <a:pt x="87" y="30"/>
                </a:lnTo>
                <a:lnTo>
                  <a:pt x="135" y="35"/>
                </a:lnTo>
                <a:lnTo>
                  <a:pt x="139" y="33"/>
                </a:lnTo>
                <a:lnTo>
                  <a:pt x="171" y="43"/>
                </a:lnTo>
              </a:path>
            </a:pathLst>
          </a:custGeom>
          <a:solidFill>
            <a:schemeClr val="bg2">
              <a:lumMod val="90000"/>
            </a:schemeClr>
          </a:solidFill>
          <a:ln w="285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7" name="Freeform 9">
            <a:extLst>
              <a:ext uri="{FF2B5EF4-FFF2-40B4-BE49-F238E27FC236}">
                <a16:creationId xmlns:a16="http://schemas.microsoft.com/office/drawing/2014/main" id="{65FD3407-DE52-84FB-9D6F-2CEEC75A56C1}"/>
              </a:ext>
            </a:extLst>
          </p:cNvPr>
          <p:cNvSpPr>
            <a:spLocks/>
          </p:cNvSpPr>
          <p:nvPr/>
        </p:nvSpPr>
        <p:spPr bwMode="auto">
          <a:xfrm>
            <a:off x="4732338" y="4964338"/>
            <a:ext cx="865188" cy="777875"/>
          </a:xfrm>
          <a:custGeom>
            <a:avLst/>
            <a:gdLst>
              <a:gd name="T0" fmla="*/ 0 w 133"/>
              <a:gd name="T1" fmla="*/ 2147483647 h 114"/>
              <a:gd name="T2" fmla="*/ 2147483647 w 133"/>
              <a:gd name="T3" fmla="*/ 0 h 114"/>
              <a:gd name="T4" fmla="*/ 2147483647 w 133"/>
              <a:gd name="T5" fmla="*/ 2147483647 h 114"/>
              <a:gd name="T6" fmla="*/ 2147483647 w 133"/>
              <a:gd name="T7" fmla="*/ 2147483647 h 114"/>
              <a:gd name="T8" fmla="*/ 2147483647 w 133"/>
              <a:gd name="T9" fmla="*/ 2147483647 h 114"/>
              <a:gd name="T10" fmla="*/ 2147483647 w 133"/>
              <a:gd name="T11" fmla="*/ 2147483647 h 114"/>
              <a:gd name="T12" fmla="*/ 2147483647 w 133"/>
              <a:gd name="T13" fmla="*/ 2147483647 h 114"/>
              <a:gd name="T14" fmla="*/ 2147483647 w 133"/>
              <a:gd name="T15" fmla="*/ 2147483647 h 114"/>
              <a:gd name="T16" fmla="*/ 2147483647 w 133"/>
              <a:gd name="T17" fmla="*/ 2147483647 h 114"/>
              <a:gd name="T18" fmla="*/ 2147483647 w 133"/>
              <a:gd name="T19" fmla="*/ 2147483647 h 114"/>
              <a:gd name="T20" fmla="*/ 2147483647 w 133"/>
              <a:gd name="T21" fmla="*/ 2147483647 h 114"/>
              <a:gd name="T22" fmla="*/ 2147483647 w 133"/>
              <a:gd name="T23" fmla="*/ 2147483647 h 114"/>
              <a:gd name="T24" fmla="*/ 2147483647 w 133"/>
              <a:gd name="T25" fmla="*/ 2147483647 h 114"/>
              <a:gd name="T26" fmla="*/ 2147483647 w 133"/>
              <a:gd name="T27" fmla="*/ 2147483647 h 114"/>
              <a:gd name="T28" fmla="*/ 2147483647 w 133"/>
              <a:gd name="T29" fmla="*/ 2147483647 h 114"/>
              <a:gd name="T30" fmla="*/ 2147483647 w 133"/>
              <a:gd name="T31" fmla="*/ 2147483647 h 114"/>
              <a:gd name="T32" fmla="*/ 2147483647 w 133"/>
              <a:gd name="T33" fmla="*/ 2147483647 h 114"/>
              <a:gd name="T34" fmla="*/ 2147483647 w 133"/>
              <a:gd name="T35" fmla="*/ 2147483647 h 114"/>
              <a:gd name="T36" fmla="*/ 2147483647 w 133"/>
              <a:gd name="T37" fmla="*/ 2147483647 h 114"/>
              <a:gd name="T38" fmla="*/ 2147483647 w 133"/>
              <a:gd name="T39" fmla="*/ 2147483647 h 114"/>
              <a:gd name="T40" fmla="*/ 2147483647 w 133"/>
              <a:gd name="T41" fmla="*/ 2147483647 h 114"/>
              <a:gd name="T42" fmla="*/ 2147483647 w 133"/>
              <a:gd name="T43" fmla="*/ 2147483647 h 114"/>
              <a:gd name="T44" fmla="*/ 2147483647 w 133"/>
              <a:gd name="T45" fmla="*/ 2147483647 h 114"/>
              <a:gd name="T46" fmla="*/ 2147483647 w 133"/>
              <a:gd name="T47" fmla="*/ 2147483647 h 114"/>
              <a:gd name="T48" fmla="*/ 2147483647 w 133"/>
              <a:gd name="T49" fmla="*/ 2147483647 h 114"/>
              <a:gd name="T50" fmla="*/ 2147483647 w 133"/>
              <a:gd name="T51" fmla="*/ 2147483647 h 114"/>
              <a:gd name="T52" fmla="*/ 2147483647 w 133"/>
              <a:gd name="T53" fmla="*/ 2147483647 h 114"/>
              <a:gd name="T54" fmla="*/ 2147483647 w 133"/>
              <a:gd name="T55" fmla="*/ 2147483647 h 114"/>
              <a:gd name="T56" fmla="*/ 2147483647 w 133"/>
              <a:gd name="T57" fmla="*/ 2147483647 h 114"/>
              <a:gd name="T58" fmla="*/ 2147483647 w 133"/>
              <a:gd name="T59" fmla="*/ 2147483647 h 114"/>
              <a:gd name="T60" fmla="*/ 2147483647 w 133"/>
              <a:gd name="T61" fmla="*/ 2147483647 h 114"/>
              <a:gd name="T62" fmla="*/ 2147483647 w 133"/>
              <a:gd name="T63" fmla="*/ 2147483647 h 114"/>
              <a:gd name="T64" fmla="*/ 2147483647 w 133"/>
              <a:gd name="T65" fmla="*/ 2147483647 h 114"/>
              <a:gd name="T66" fmla="*/ 2147483647 w 133"/>
              <a:gd name="T67" fmla="*/ 2147483647 h 114"/>
              <a:gd name="T68" fmla="*/ 2147483647 w 133"/>
              <a:gd name="T69" fmla="*/ 2147483647 h 114"/>
              <a:gd name="T70" fmla="*/ 0 w 133"/>
              <a:gd name="T71" fmla="*/ 2147483647 h 11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133"/>
              <a:gd name="T109" fmla="*/ 0 h 114"/>
              <a:gd name="T110" fmla="*/ 133 w 133"/>
              <a:gd name="T111" fmla="*/ 114 h 114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133" h="114">
                <a:moveTo>
                  <a:pt x="0" y="8"/>
                </a:moveTo>
                <a:lnTo>
                  <a:pt x="71" y="0"/>
                </a:lnTo>
                <a:lnTo>
                  <a:pt x="78" y="19"/>
                </a:lnTo>
                <a:lnTo>
                  <a:pt x="64" y="53"/>
                </a:lnTo>
                <a:lnTo>
                  <a:pt x="66" y="59"/>
                </a:lnTo>
                <a:lnTo>
                  <a:pt x="108" y="55"/>
                </a:lnTo>
                <a:lnTo>
                  <a:pt x="110" y="58"/>
                </a:lnTo>
                <a:lnTo>
                  <a:pt x="108" y="63"/>
                </a:lnTo>
                <a:lnTo>
                  <a:pt x="113" y="77"/>
                </a:lnTo>
                <a:lnTo>
                  <a:pt x="110" y="81"/>
                </a:lnTo>
                <a:lnTo>
                  <a:pt x="113" y="85"/>
                </a:lnTo>
                <a:lnTo>
                  <a:pt x="120" y="83"/>
                </a:lnTo>
                <a:lnTo>
                  <a:pt x="122" y="88"/>
                </a:lnTo>
                <a:lnTo>
                  <a:pt x="120" y="99"/>
                </a:lnTo>
                <a:lnTo>
                  <a:pt x="132" y="105"/>
                </a:lnTo>
                <a:lnTo>
                  <a:pt x="124" y="113"/>
                </a:lnTo>
                <a:lnTo>
                  <a:pt x="124" y="108"/>
                </a:lnTo>
                <a:lnTo>
                  <a:pt x="112" y="106"/>
                </a:lnTo>
                <a:lnTo>
                  <a:pt x="108" y="100"/>
                </a:lnTo>
                <a:lnTo>
                  <a:pt x="106" y="108"/>
                </a:lnTo>
                <a:lnTo>
                  <a:pt x="97" y="111"/>
                </a:lnTo>
                <a:lnTo>
                  <a:pt x="79" y="108"/>
                </a:lnTo>
                <a:lnTo>
                  <a:pt x="83" y="105"/>
                </a:lnTo>
                <a:lnTo>
                  <a:pt x="70" y="100"/>
                </a:lnTo>
                <a:lnTo>
                  <a:pt x="62" y="95"/>
                </a:lnTo>
                <a:lnTo>
                  <a:pt x="57" y="97"/>
                </a:lnTo>
                <a:lnTo>
                  <a:pt x="58" y="100"/>
                </a:lnTo>
                <a:lnTo>
                  <a:pt x="38" y="100"/>
                </a:lnTo>
                <a:lnTo>
                  <a:pt x="23" y="96"/>
                </a:lnTo>
                <a:lnTo>
                  <a:pt x="13" y="98"/>
                </a:lnTo>
                <a:lnTo>
                  <a:pt x="13" y="81"/>
                </a:lnTo>
                <a:lnTo>
                  <a:pt x="18" y="66"/>
                </a:lnTo>
                <a:lnTo>
                  <a:pt x="9" y="52"/>
                </a:lnTo>
                <a:lnTo>
                  <a:pt x="6" y="39"/>
                </a:lnTo>
                <a:lnTo>
                  <a:pt x="2" y="33"/>
                </a:lnTo>
                <a:lnTo>
                  <a:pt x="0" y="8"/>
                </a:lnTo>
              </a:path>
            </a:pathLst>
          </a:custGeom>
          <a:solidFill>
            <a:schemeClr val="bg2">
              <a:lumMod val="90000"/>
            </a:schemeClr>
          </a:solidFill>
          <a:ln w="285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" name="Freeform 10">
            <a:extLst>
              <a:ext uri="{FF2B5EF4-FFF2-40B4-BE49-F238E27FC236}">
                <a16:creationId xmlns:a16="http://schemas.microsoft.com/office/drawing/2014/main" id="{D3FEF5E7-CD7D-C7EA-20F5-19D4FDB65217}"/>
              </a:ext>
            </a:extLst>
          </p:cNvPr>
          <p:cNvSpPr>
            <a:spLocks/>
          </p:cNvSpPr>
          <p:nvPr/>
        </p:nvSpPr>
        <p:spPr bwMode="auto">
          <a:xfrm>
            <a:off x="5140328" y="4484913"/>
            <a:ext cx="522287" cy="1012825"/>
          </a:xfrm>
          <a:custGeom>
            <a:avLst/>
            <a:gdLst>
              <a:gd name="T0" fmla="*/ 2147483647 w 80"/>
              <a:gd name="T1" fmla="*/ 2147483647 h 148"/>
              <a:gd name="T2" fmla="*/ 2147483647 w 80"/>
              <a:gd name="T3" fmla="*/ 2147483647 h 148"/>
              <a:gd name="T4" fmla="*/ 0 w 80"/>
              <a:gd name="T5" fmla="*/ 2147483647 h 148"/>
              <a:gd name="T6" fmla="*/ 2147483647 w 80"/>
              <a:gd name="T7" fmla="*/ 2147483647 h 148"/>
              <a:gd name="T8" fmla="*/ 2147483647 w 80"/>
              <a:gd name="T9" fmla="*/ 2147483647 h 148"/>
              <a:gd name="T10" fmla="*/ 2147483647 w 80"/>
              <a:gd name="T11" fmla="*/ 2147483647 h 148"/>
              <a:gd name="T12" fmla="*/ 2147483647 w 80"/>
              <a:gd name="T13" fmla="*/ 2147483647 h 148"/>
              <a:gd name="T14" fmla="*/ 2147483647 w 80"/>
              <a:gd name="T15" fmla="*/ 2147483647 h 148"/>
              <a:gd name="T16" fmla="*/ 2147483647 w 80"/>
              <a:gd name="T17" fmla="*/ 2147483647 h 148"/>
              <a:gd name="T18" fmla="*/ 2147483647 w 80"/>
              <a:gd name="T19" fmla="*/ 2147483647 h 148"/>
              <a:gd name="T20" fmla="*/ 2147483647 w 80"/>
              <a:gd name="T21" fmla="*/ 2147483647 h 148"/>
              <a:gd name="T22" fmla="*/ 2147483647 w 80"/>
              <a:gd name="T23" fmla="*/ 2147483647 h 148"/>
              <a:gd name="T24" fmla="*/ 2147483647 w 80"/>
              <a:gd name="T25" fmla="*/ 0 h 148"/>
              <a:gd name="T26" fmla="*/ 2147483647 w 80"/>
              <a:gd name="T27" fmla="*/ 2147483647 h 148"/>
              <a:gd name="T28" fmla="*/ 2147483647 w 80"/>
              <a:gd name="T29" fmla="*/ 2147483647 h 148"/>
              <a:gd name="T30" fmla="*/ 2147483647 w 80"/>
              <a:gd name="T31" fmla="*/ 2147483647 h 148"/>
              <a:gd name="T32" fmla="*/ 2147483647 w 80"/>
              <a:gd name="T33" fmla="*/ 2147483647 h 148"/>
              <a:gd name="T34" fmla="*/ 2147483647 w 80"/>
              <a:gd name="T35" fmla="*/ 2147483647 h 14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80"/>
              <a:gd name="T55" fmla="*/ 0 h 148"/>
              <a:gd name="T56" fmla="*/ 80 w 80"/>
              <a:gd name="T57" fmla="*/ 148 h 148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80" h="148">
                <a:moveTo>
                  <a:pt x="7" y="70"/>
                </a:moveTo>
                <a:lnTo>
                  <a:pt x="15" y="89"/>
                </a:lnTo>
                <a:lnTo>
                  <a:pt x="0" y="123"/>
                </a:lnTo>
                <a:lnTo>
                  <a:pt x="2" y="129"/>
                </a:lnTo>
                <a:lnTo>
                  <a:pt x="44" y="125"/>
                </a:lnTo>
                <a:lnTo>
                  <a:pt x="46" y="128"/>
                </a:lnTo>
                <a:lnTo>
                  <a:pt x="44" y="133"/>
                </a:lnTo>
                <a:lnTo>
                  <a:pt x="50" y="147"/>
                </a:lnTo>
                <a:lnTo>
                  <a:pt x="69" y="138"/>
                </a:lnTo>
                <a:lnTo>
                  <a:pt x="79" y="138"/>
                </a:lnTo>
                <a:lnTo>
                  <a:pt x="77" y="122"/>
                </a:lnTo>
                <a:lnTo>
                  <a:pt x="72" y="90"/>
                </a:lnTo>
                <a:lnTo>
                  <a:pt x="72" y="0"/>
                </a:lnTo>
                <a:lnTo>
                  <a:pt x="23" y="7"/>
                </a:lnTo>
                <a:lnTo>
                  <a:pt x="7" y="39"/>
                </a:lnTo>
                <a:lnTo>
                  <a:pt x="7" y="55"/>
                </a:lnTo>
                <a:lnTo>
                  <a:pt x="10" y="57"/>
                </a:lnTo>
                <a:lnTo>
                  <a:pt x="7" y="70"/>
                </a:lnTo>
              </a:path>
            </a:pathLst>
          </a:custGeom>
          <a:solidFill>
            <a:schemeClr val="bg2">
              <a:lumMod val="90000"/>
            </a:schemeClr>
          </a:solidFill>
          <a:ln w="285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" name="Freeform 11">
            <a:extLst>
              <a:ext uri="{FF2B5EF4-FFF2-40B4-BE49-F238E27FC236}">
                <a16:creationId xmlns:a16="http://schemas.microsoft.com/office/drawing/2014/main" id="{1250545D-E0D9-3702-DC86-18AA1329000D}"/>
              </a:ext>
            </a:extLst>
          </p:cNvPr>
          <p:cNvSpPr>
            <a:spLocks/>
          </p:cNvSpPr>
          <p:nvPr/>
        </p:nvSpPr>
        <p:spPr bwMode="auto">
          <a:xfrm>
            <a:off x="7412038" y="1870299"/>
            <a:ext cx="260350" cy="539750"/>
          </a:xfrm>
          <a:custGeom>
            <a:avLst/>
            <a:gdLst>
              <a:gd name="T0" fmla="*/ 2147483647 w 40"/>
              <a:gd name="T1" fmla="*/ 0 h 79"/>
              <a:gd name="T2" fmla="*/ 2147483647 w 40"/>
              <a:gd name="T3" fmla="*/ 2147483647 h 79"/>
              <a:gd name="T4" fmla="*/ 2147483647 w 40"/>
              <a:gd name="T5" fmla="*/ 2147483647 h 79"/>
              <a:gd name="T6" fmla="*/ 2147483647 w 40"/>
              <a:gd name="T7" fmla="*/ 2147483647 h 79"/>
              <a:gd name="T8" fmla="*/ 2147483647 w 40"/>
              <a:gd name="T9" fmla="*/ 2147483647 h 79"/>
              <a:gd name="T10" fmla="*/ 2147483647 w 40"/>
              <a:gd name="T11" fmla="*/ 2147483647 h 79"/>
              <a:gd name="T12" fmla="*/ 0 w 40"/>
              <a:gd name="T13" fmla="*/ 2147483647 h 79"/>
              <a:gd name="T14" fmla="*/ 2147483647 w 40"/>
              <a:gd name="T15" fmla="*/ 2147483647 h 79"/>
              <a:gd name="T16" fmla="*/ 2147483647 w 40"/>
              <a:gd name="T17" fmla="*/ 2147483647 h 79"/>
              <a:gd name="T18" fmla="*/ 2147483647 w 40"/>
              <a:gd name="T19" fmla="*/ 2147483647 h 79"/>
              <a:gd name="T20" fmla="*/ 2147483647 w 40"/>
              <a:gd name="T21" fmla="*/ 2147483647 h 79"/>
              <a:gd name="T22" fmla="*/ 2147483647 w 40"/>
              <a:gd name="T23" fmla="*/ 2147483647 h 79"/>
              <a:gd name="T24" fmla="*/ 2147483647 w 40"/>
              <a:gd name="T25" fmla="*/ 0 h 7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0"/>
              <a:gd name="T40" fmla="*/ 0 h 79"/>
              <a:gd name="T41" fmla="*/ 40 w 40"/>
              <a:gd name="T42" fmla="*/ 79 h 7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0" h="79">
                <a:moveTo>
                  <a:pt x="12" y="0"/>
                </a:moveTo>
                <a:lnTo>
                  <a:pt x="1" y="5"/>
                </a:lnTo>
                <a:lnTo>
                  <a:pt x="7" y="19"/>
                </a:lnTo>
                <a:lnTo>
                  <a:pt x="6" y="26"/>
                </a:lnTo>
                <a:lnTo>
                  <a:pt x="2" y="34"/>
                </a:lnTo>
                <a:lnTo>
                  <a:pt x="3" y="42"/>
                </a:lnTo>
                <a:lnTo>
                  <a:pt x="0" y="53"/>
                </a:lnTo>
                <a:lnTo>
                  <a:pt x="7" y="78"/>
                </a:lnTo>
                <a:lnTo>
                  <a:pt x="27" y="71"/>
                </a:lnTo>
                <a:lnTo>
                  <a:pt x="32" y="65"/>
                </a:lnTo>
                <a:lnTo>
                  <a:pt x="39" y="63"/>
                </a:lnTo>
                <a:lnTo>
                  <a:pt x="39" y="57"/>
                </a:lnTo>
                <a:lnTo>
                  <a:pt x="12" y="0"/>
                </a:lnTo>
              </a:path>
            </a:pathLst>
          </a:custGeom>
          <a:solidFill>
            <a:schemeClr val="bg2">
              <a:lumMod val="90000"/>
            </a:schemeClr>
          </a:solidFill>
          <a:ln w="285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0" name="Freeform 12">
            <a:extLst>
              <a:ext uri="{FF2B5EF4-FFF2-40B4-BE49-F238E27FC236}">
                <a16:creationId xmlns:a16="http://schemas.microsoft.com/office/drawing/2014/main" id="{D17DCB33-E301-6234-379C-5DFFA8AB8BAB}"/>
              </a:ext>
            </a:extLst>
          </p:cNvPr>
          <p:cNvSpPr>
            <a:spLocks/>
          </p:cNvSpPr>
          <p:nvPr/>
        </p:nvSpPr>
        <p:spPr bwMode="auto">
          <a:xfrm>
            <a:off x="7496178" y="1309913"/>
            <a:ext cx="534987" cy="950913"/>
          </a:xfrm>
          <a:custGeom>
            <a:avLst/>
            <a:gdLst>
              <a:gd name="T0" fmla="*/ 0 w 82"/>
              <a:gd name="T1" fmla="*/ 2147483647 h 139"/>
              <a:gd name="T2" fmla="*/ 2147483647 w 82"/>
              <a:gd name="T3" fmla="*/ 2147483647 h 139"/>
              <a:gd name="T4" fmla="*/ 2147483647 w 82"/>
              <a:gd name="T5" fmla="*/ 2147483647 h 139"/>
              <a:gd name="T6" fmla="*/ 2147483647 w 82"/>
              <a:gd name="T7" fmla="*/ 2147483647 h 139"/>
              <a:gd name="T8" fmla="*/ 2147483647 w 82"/>
              <a:gd name="T9" fmla="*/ 2147483647 h 139"/>
              <a:gd name="T10" fmla="*/ 2147483647 w 82"/>
              <a:gd name="T11" fmla="*/ 2147483647 h 139"/>
              <a:gd name="T12" fmla="*/ 2147483647 w 82"/>
              <a:gd name="T13" fmla="*/ 2147483647 h 139"/>
              <a:gd name="T14" fmla="*/ 2147483647 w 82"/>
              <a:gd name="T15" fmla="*/ 2147483647 h 139"/>
              <a:gd name="T16" fmla="*/ 2147483647 w 82"/>
              <a:gd name="T17" fmla="*/ 2147483647 h 139"/>
              <a:gd name="T18" fmla="*/ 2147483647 w 82"/>
              <a:gd name="T19" fmla="*/ 2147483647 h 139"/>
              <a:gd name="T20" fmla="*/ 2147483647 w 82"/>
              <a:gd name="T21" fmla="*/ 2147483647 h 139"/>
              <a:gd name="T22" fmla="*/ 2147483647 w 82"/>
              <a:gd name="T23" fmla="*/ 2147483647 h 139"/>
              <a:gd name="T24" fmla="*/ 2147483647 w 82"/>
              <a:gd name="T25" fmla="*/ 2147483647 h 139"/>
              <a:gd name="T26" fmla="*/ 2147483647 w 82"/>
              <a:gd name="T27" fmla="*/ 2147483647 h 139"/>
              <a:gd name="T28" fmla="*/ 2147483647 w 82"/>
              <a:gd name="T29" fmla="*/ 2147483647 h 139"/>
              <a:gd name="T30" fmla="*/ 2147483647 w 82"/>
              <a:gd name="T31" fmla="*/ 2147483647 h 139"/>
              <a:gd name="T32" fmla="*/ 2147483647 w 82"/>
              <a:gd name="T33" fmla="*/ 2147483647 h 139"/>
              <a:gd name="T34" fmla="*/ 2147483647 w 82"/>
              <a:gd name="T35" fmla="*/ 2147483647 h 139"/>
              <a:gd name="T36" fmla="*/ 2147483647 w 82"/>
              <a:gd name="T37" fmla="*/ 2147483647 h 139"/>
              <a:gd name="T38" fmla="*/ 2147483647 w 82"/>
              <a:gd name="T39" fmla="*/ 2147483647 h 139"/>
              <a:gd name="T40" fmla="*/ 2147483647 w 82"/>
              <a:gd name="T41" fmla="*/ 2147483647 h 139"/>
              <a:gd name="T42" fmla="*/ 2147483647 w 82"/>
              <a:gd name="T43" fmla="*/ 2147483647 h 139"/>
              <a:gd name="T44" fmla="*/ 2147483647 w 82"/>
              <a:gd name="T45" fmla="*/ 2147483647 h 139"/>
              <a:gd name="T46" fmla="*/ 2147483647 w 82"/>
              <a:gd name="T47" fmla="*/ 2147483647 h 139"/>
              <a:gd name="T48" fmla="*/ 2147483647 w 82"/>
              <a:gd name="T49" fmla="*/ 2147483647 h 139"/>
              <a:gd name="T50" fmla="*/ 2147483647 w 82"/>
              <a:gd name="T51" fmla="*/ 2147483647 h 139"/>
              <a:gd name="T52" fmla="*/ 2147483647 w 82"/>
              <a:gd name="T53" fmla="*/ 0 h 139"/>
              <a:gd name="T54" fmla="*/ 2147483647 w 82"/>
              <a:gd name="T55" fmla="*/ 2147483647 h 139"/>
              <a:gd name="T56" fmla="*/ 2147483647 w 82"/>
              <a:gd name="T57" fmla="*/ 2147483647 h 139"/>
              <a:gd name="T58" fmla="*/ 2147483647 w 82"/>
              <a:gd name="T59" fmla="*/ 2147483647 h 139"/>
              <a:gd name="T60" fmla="*/ 2147483647 w 82"/>
              <a:gd name="T61" fmla="*/ 2147483647 h 139"/>
              <a:gd name="T62" fmla="*/ 2147483647 w 82"/>
              <a:gd name="T63" fmla="*/ 2147483647 h 139"/>
              <a:gd name="T64" fmla="*/ 2147483647 w 82"/>
              <a:gd name="T65" fmla="*/ 2147483647 h 139"/>
              <a:gd name="T66" fmla="*/ 2147483647 w 82"/>
              <a:gd name="T67" fmla="*/ 2147483647 h 139"/>
              <a:gd name="T68" fmla="*/ 2147483647 w 82"/>
              <a:gd name="T69" fmla="*/ 2147483647 h 139"/>
              <a:gd name="T70" fmla="*/ 2147483647 w 82"/>
              <a:gd name="T71" fmla="*/ 2147483647 h 139"/>
              <a:gd name="T72" fmla="*/ 2147483647 w 82"/>
              <a:gd name="T73" fmla="*/ 2147483647 h 139"/>
              <a:gd name="T74" fmla="*/ 2147483647 w 82"/>
              <a:gd name="T75" fmla="*/ 2147483647 h 139"/>
              <a:gd name="T76" fmla="*/ 0 w 82"/>
              <a:gd name="T77" fmla="*/ 2147483647 h 139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82"/>
              <a:gd name="T118" fmla="*/ 0 h 139"/>
              <a:gd name="T119" fmla="*/ 82 w 82"/>
              <a:gd name="T120" fmla="*/ 139 h 139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82" h="139">
                <a:moveTo>
                  <a:pt x="0" y="82"/>
                </a:moveTo>
                <a:lnTo>
                  <a:pt x="26" y="138"/>
                </a:lnTo>
                <a:lnTo>
                  <a:pt x="29" y="138"/>
                </a:lnTo>
                <a:lnTo>
                  <a:pt x="29" y="117"/>
                </a:lnTo>
                <a:lnTo>
                  <a:pt x="27" y="116"/>
                </a:lnTo>
                <a:lnTo>
                  <a:pt x="32" y="103"/>
                </a:lnTo>
                <a:lnTo>
                  <a:pt x="35" y="104"/>
                </a:lnTo>
                <a:lnTo>
                  <a:pt x="40" y="99"/>
                </a:lnTo>
                <a:lnTo>
                  <a:pt x="45" y="89"/>
                </a:lnTo>
                <a:lnTo>
                  <a:pt x="45" y="85"/>
                </a:lnTo>
                <a:lnTo>
                  <a:pt x="47" y="82"/>
                </a:lnTo>
                <a:lnTo>
                  <a:pt x="50" y="82"/>
                </a:lnTo>
                <a:lnTo>
                  <a:pt x="55" y="82"/>
                </a:lnTo>
                <a:lnTo>
                  <a:pt x="60" y="78"/>
                </a:lnTo>
                <a:lnTo>
                  <a:pt x="70" y="62"/>
                </a:lnTo>
                <a:lnTo>
                  <a:pt x="75" y="60"/>
                </a:lnTo>
                <a:lnTo>
                  <a:pt x="79" y="58"/>
                </a:lnTo>
                <a:lnTo>
                  <a:pt x="81" y="51"/>
                </a:lnTo>
                <a:lnTo>
                  <a:pt x="77" y="46"/>
                </a:lnTo>
                <a:lnTo>
                  <a:pt x="74" y="48"/>
                </a:lnTo>
                <a:lnTo>
                  <a:pt x="71" y="42"/>
                </a:lnTo>
                <a:lnTo>
                  <a:pt x="72" y="37"/>
                </a:lnTo>
                <a:lnTo>
                  <a:pt x="67" y="32"/>
                </a:lnTo>
                <a:lnTo>
                  <a:pt x="52" y="5"/>
                </a:lnTo>
                <a:lnTo>
                  <a:pt x="47" y="4"/>
                </a:lnTo>
                <a:lnTo>
                  <a:pt x="44" y="1"/>
                </a:lnTo>
                <a:lnTo>
                  <a:pt x="37" y="0"/>
                </a:lnTo>
                <a:lnTo>
                  <a:pt x="35" y="3"/>
                </a:lnTo>
                <a:lnTo>
                  <a:pt x="33" y="6"/>
                </a:lnTo>
                <a:lnTo>
                  <a:pt x="29" y="6"/>
                </a:lnTo>
                <a:lnTo>
                  <a:pt x="26" y="4"/>
                </a:lnTo>
                <a:lnTo>
                  <a:pt x="22" y="4"/>
                </a:lnTo>
                <a:lnTo>
                  <a:pt x="11" y="38"/>
                </a:lnTo>
                <a:lnTo>
                  <a:pt x="12" y="60"/>
                </a:lnTo>
                <a:lnTo>
                  <a:pt x="9" y="65"/>
                </a:lnTo>
                <a:lnTo>
                  <a:pt x="8" y="70"/>
                </a:lnTo>
                <a:lnTo>
                  <a:pt x="5" y="73"/>
                </a:lnTo>
                <a:lnTo>
                  <a:pt x="5" y="75"/>
                </a:lnTo>
                <a:lnTo>
                  <a:pt x="0" y="82"/>
                </a:lnTo>
              </a:path>
            </a:pathLst>
          </a:custGeom>
          <a:solidFill>
            <a:schemeClr val="bg2">
              <a:lumMod val="90000"/>
            </a:schemeClr>
          </a:solidFill>
          <a:ln w="285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1" name="Freeform 13">
            <a:extLst>
              <a:ext uri="{FF2B5EF4-FFF2-40B4-BE49-F238E27FC236}">
                <a16:creationId xmlns:a16="http://schemas.microsoft.com/office/drawing/2014/main" id="{CD1C5F0D-8CDD-D87B-26AD-E7C8B7EC076B}"/>
              </a:ext>
            </a:extLst>
          </p:cNvPr>
          <p:cNvSpPr>
            <a:spLocks/>
          </p:cNvSpPr>
          <p:nvPr/>
        </p:nvSpPr>
        <p:spPr bwMode="auto">
          <a:xfrm>
            <a:off x="7364413" y="2300511"/>
            <a:ext cx="484188" cy="298450"/>
          </a:xfrm>
          <a:custGeom>
            <a:avLst/>
            <a:gdLst>
              <a:gd name="T0" fmla="*/ 2147483647 w 74"/>
              <a:gd name="T1" fmla="*/ 2147483647 h 44"/>
              <a:gd name="T2" fmla="*/ 2147483647 w 74"/>
              <a:gd name="T3" fmla="*/ 2147483647 h 44"/>
              <a:gd name="T4" fmla="*/ 2147483647 w 74"/>
              <a:gd name="T5" fmla="*/ 2147483647 h 44"/>
              <a:gd name="T6" fmla="*/ 2147483647 w 74"/>
              <a:gd name="T7" fmla="*/ 0 h 44"/>
              <a:gd name="T8" fmla="*/ 2147483647 w 74"/>
              <a:gd name="T9" fmla="*/ 2147483647 h 44"/>
              <a:gd name="T10" fmla="*/ 2147483647 w 74"/>
              <a:gd name="T11" fmla="*/ 2147483647 h 44"/>
              <a:gd name="T12" fmla="*/ 2147483647 w 74"/>
              <a:gd name="T13" fmla="*/ 2147483647 h 44"/>
              <a:gd name="T14" fmla="*/ 2147483647 w 74"/>
              <a:gd name="T15" fmla="*/ 2147483647 h 44"/>
              <a:gd name="T16" fmla="*/ 2147483647 w 74"/>
              <a:gd name="T17" fmla="*/ 2147483647 h 44"/>
              <a:gd name="T18" fmla="*/ 2147483647 w 74"/>
              <a:gd name="T19" fmla="*/ 2147483647 h 44"/>
              <a:gd name="T20" fmla="*/ 2147483647 w 74"/>
              <a:gd name="T21" fmla="*/ 2147483647 h 44"/>
              <a:gd name="T22" fmla="*/ 2147483647 w 74"/>
              <a:gd name="T23" fmla="*/ 2147483647 h 44"/>
              <a:gd name="T24" fmla="*/ 2147483647 w 74"/>
              <a:gd name="T25" fmla="*/ 2147483647 h 44"/>
              <a:gd name="T26" fmla="*/ 2147483647 w 74"/>
              <a:gd name="T27" fmla="*/ 2147483647 h 44"/>
              <a:gd name="T28" fmla="*/ 2147483647 w 74"/>
              <a:gd name="T29" fmla="*/ 2147483647 h 44"/>
              <a:gd name="T30" fmla="*/ 2147483647 w 74"/>
              <a:gd name="T31" fmla="*/ 2147483647 h 44"/>
              <a:gd name="T32" fmla="*/ 2147483647 w 74"/>
              <a:gd name="T33" fmla="*/ 2147483647 h 44"/>
              <a:gd name="T34" fmla="*/ 2147483647 w 74"/>
              <a:gd name="T35" fmla="*/ 2147483647 h 44"/>
              <a:gd name="T36" fmla="*/ 2147483647 w 74"/>
              <a:gd name="T37" fmla="*/ 2147483647 h 44"/>
              <a:gd name="T38" fmla="*/ 2147483647 w 74"/>
              <a:gd name="T39" fmla="*/ 2147483647 h 44"/>
              <a:gd name="T40" fmla="*/ 2147483647 w 74"/>
              <a:gd name="T41" fmla="*/ 2147483647 h 44"/>
              <a:gd name="T42" fmla="*/ 2147483647 w 74"/>
              <a:gd name="T43" fmla="*/ 2147483647 h 44"/>
              <a:gd name="T44" fmla="*/ 2147483647 w 74"/>
              <a:gd name="T45" fmla="*/ 2147483647 h 44"/>
              <a:gd name="T46" fmla="*/ 2147483647 w 74"/>
              <a:gd name="T47" fmla="*/ 2147483647 h 44"/>
              <a:gd name="T48" fmla="*/ 2147483647 w 74"/>
              <a:gd name="T49" fmla="*/ 2147483647 h 44"/>
              <a:gd name="T50" fmla="*/ 2147483647 w 74"/>
              <a:gd name="T51" fmla="*/ 2147483647 h 44"/>
              <a:gd name="T52" fmla="*/ 2147483647 w 74"/>
              <a:gd name="T53" fmla="*/ 2147483647 h 44"/>
              <a:gd name="T54" fmla="*/ 2147483647 w 74"/>
              <a:gd name="T55" fmla="*/ 2147483647 h 44"/>
              <a:gd name="T56" fmla="*/ 2147483647 w 74"/>
              <a:gd name="T57" fmla="*/ 2147483647 h 44"/>
              <a:gd name="T58" fmla="*/ 2147483647 w 74"/>
              <a:gd name="T59" fmla="*/ 2147483647 h 44"/>
              <a:gd name="T60" fmla="*/ 2147483647 w 74"/>
              <a:gd name="T61" fmla="*/ 2147483647 h 44"/>
              <a:gd name="T62" fmla="*/ 2147483647 w 74"/>
              <a:gd name="T63" fmla="*/ 2147483647 h 44"/>
              <a:gd name="T64" fmla="*/ 2147483647 w 74"/>
              <a:gd name="T65" fmla="*/ 2147483647 h 44"/>
              <a:gd name="T66" fmla="*/ 2147483647 w 74"/>
              <a:gd name="T67" fmla="*/ 2147483647 h 44"/>
              <a:gd name="T68" fmla="*/ 2147483647 w 74"/>
              <a:gd name="T69" fmla="*/ 2147483647 h 44"/>
              <a:gd name="T70" fmla="*/ 2147483647 w 74"/>
              <a:gd name="T71" fmla="*/ 2147483647 h 44"/>
              <a:gd name="T72" fmla="*/ 2147483647 w 74"/>
              <a:gd name="T73" fmla="*/ 2147483647 h 44"/>
              <a:gd name="T74" fmla="*/ 2147483647 w 74"/>
              <a:gd name="T75" fmla="*/ 2147483647 h 44"/>
              <a:gd name="T76" fmla="*/ 0 w 74"/>
              <a:gd name="T77" fmla="*/ 2147483647 h 44"/>
              <a:gd name="T78" fmla="*/ 2147483647 w 74"/>
              <a:gd name="T79" fmla="*/ 2147483647 h 44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74"/>
              <a:gd name="T121" fmla="*/ 0 h 44"/>
              <a:gd name="T122" fmla="*/ 74 w 74"/>
              <a:gd name="T123" fmla="*/ 44 h 44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74" h="44">
                <a:moveTo>
                  <a:pt x="15" y="15"/>
                </a:moveTo>
                <a:lnTo>
                  <a:pt x="34" y="9"/>
                </a:lnTo>
                <a:lnTo>
                  <a:pt x="40" y="2"/>
                </a:lnTo>
                <a:lnTo>
                  <a:pt x="46" y="0"/>
                </a:lnTo>
                <a:lnTo>
                  <a:pt x="46" y="3"/>
                </a:lnTo>
                <a:lnTo>
                  <a:pt x="47" y="5"/>
                </a:lnTo>
                <a:lnTo>
                  <a:pt x="49" y="7"/>
                </a:lnTo>
                <a:lnTo>
                  <a:pt x="52" y="7"/>
                </a:lnTo>
                <a:lnTo>
                  <a:pt x="50" y="10"/>
                </a:lnTo>
                <a:lnTo>
                  <a:pt x="49" y="13"/>
                </a:lnTo>
                <a:lnTo>
                  <a:pt x="49" y="16"/>
                </a:lnTo>
                <a:lnTo>
                  <a:pt x="52" y="17"/>
                </a:lnTo>
                <a:lnTo>
                  <a:pt x="55" y="17"/>
                </a:lnTo>
                <a:lnTo>
                  <a:pt x="58" y="21"/>
                </a:lnTo>
                <a:lnTo>
                  <a:pt x="60" y="27"/>
                </a:lnTo>
                <a:lnTo>
                  <a:pt x="64" y="27"/>
                </a:lnTo>
                <a:lnTo>
                  <a:pt x="68" y="26"/>
                </a:lnTo>
                <a:lnTo>
                  <a:pt x="70" y="25"/>
                </a:lnTo>
                <a:lnTo>
                  <a:pt x="70" y="22"/>
                </a:lnTo>
                <a:lnTo>
                  <a:pt x="67" y="20"/>
                </a:lnTo>
                <a:lnTo>
                  <a:pt x="66" y="20"/>
                </a:lnTo>
                <a:lnTo>
                  <a:pt x="67" y="18"/>
                </a:lnTo>
                <a:lnTo>
                  <a:pt x="71" y="21"/>
                </a:lnTo>
                <a:lnTo>
                  <a:pt x="73" y="24"/>
                </a:lnTo>
                <a:lnTo>
                  <a:pt x="73" y="28"/>
                </a:lnTo>
                <a:lnTo>
                  <a:pt x="65" y="31"/>
                </a:lnTo>
                <a:lnTo>
                  <a:pt x="63" y="34"/>
                </a:lnTo>
                <a:lnTo>
                  <a:pt x="59" y="31"/>
                </a:lnTo>
                <a:lnTo>
                  <a:pt x="58" y="35"/>
                </a:lnTo>
                <a:lnTo>
                  <a:pt x="56" y="39"/>
                </a:lnTo>
                <a:lnTo>
                  <a:pt x="53" y="38"/>
                </a:lnTo>
                <a:lnTo>
                  <a:pt x="51" y="36"/>
                </a:lnTo>
                <a:lnTo>
                  <a:pt x="50" y="35"/>
                </a:lnTo>
                <a:lnTo>
                  <a:pt x="48" y="33"/>
                </a:lnTo>
                <a:lnTo>
                  <a:pt x="44" y="32"/>
                </a:lnTo>
                <a:lnTo>
                  <a:pt x="43" y="29"/>
                </a:lnTo>
                <a:lnTo>
                  <a:pt x="34" y="33"/>
                </a:lnTo>
                <a:lnTo>
                  <a:pt x="5" y="43"/>
                </a:lnTo>
                <a:lnTo>
                  <a:pt x="0" y="20"/>
                </a:lnTo>
                <a:lnTo>
                  <a:pt x="15" y="15"/>
                </a:lnTo>
              </a:path>
            </a:pathLst>
          </a:custGeom>
          <a:solidFill>
            <a:schemeClr val="bg2">
              <a:lumMod val="90000"/>
            </a:schemeClr>
          </a:solidFill>
          <a:ln w="285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2" name="Freeform 14">
            <a:extLst>
              <a:ext uri="{FF2B5EF4-FFF2-40B4-BE49-F238E27FC236}">
                <a16:creationId xmlns:a16="http://schemas.microsoft.com/office/drawing/2014/main" id="{ABF1079C-AD8F-DCFC-4FFD-CEF1168A4012}"/>
              </a:ext>
            </a:extLst>
          </p:cNvPr>
          <p:cNvSpPr>
            <a:spLocks/>
          </p:cNvSpPr>
          <p:nvPr/>
        </p:nvSpPr>
        <p:spPr bwMode="auto">
          <a:xfrm>
            <a:off x="7391403" y="2525938"/>
            <a:ext cx="236537" cy="258763"/>
          </a:xfrm>
          <a:custGeom>
            <a:avLst/>
            <a:gdLst>
              <a:gd name="T0" fmla="*/ 2147483647 w 36"/>
              <a:gd name="T1" fmla="*/ 2147483647 h 38"/>
              <a:gd name="T2" fmla="*/ 2147483647 w 36"/>
              <a:gd name="T3" fmla="*/ 2147483647 h 38"/>
              <a:gd name="T4" fmla="*/ 2147483647 w 36"/>
              <a:gd name="T5" fmla="*/ 0 h 38"/>
              <a:gd name="T6" fmla="*/ 0 w 36"/>
              <a:gd name="T7" fmla="*/ 2147483647 h 38"/>
              <a:gd name="T8" fmla="*/ 2147483647 w 36"/>
              <a:gd name="T9" fmla="*/ 2147483647 h 38"/>
              <a:gd name="T10" fmla="*/ 2147483647 w 36"/>
              <a:gd name="T11" fmla="*/ 2147483647 h 38"/>
              <a:gd name="T12" fmla="*/ 2147483647 w 36"/>
              <a:gd name="T13" fmla="*/ 2147483647 h 38"/>
              <a:gd name="T14" fmla="*/ 2147483647 w 36"/>
              <a:gd name="T15" fmla="*/ 2147483647 h 3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6"/>
              <a:gd name="T25" fmla="*/ 0 h 38"/>
              <a:gd name="T26" fmla="*/ 36 w 36"/>
              <a:gd name="T27" fmla="*/ 38 h 3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6" h="38">
                <a:moveTo>
                  <a:pt x="5" y="37"/>
                </a:moveTo>
                <a:lnTo>
                  <a:pt x="35" y="15"/>
                </a:lnTo>
                <a:lnTo>
                  <a:pt x="30" y="0"/>
                </a:lnTo>
                <a:lnTo>
                  <a:pt x="0" y="10"/>
                </a:lnTo>
                <a:lnTo>
                  <a:pt x="3" y="28"/>
                </a:lnTo>
                <a:lnTo>
                  <a:pt x="6" y="30"/>
                </a:lnTo>
                <a:lnTo>
                  <a:pt x="3" y="35"/>
                </a:lnTo>
                <a:lnTo>
                  <a:pt x="5" y="37"/>
                </a:lnTo>
              </a:path>
            </a:pathLst>
          </a:custGeom>
          <a:solidFill>
            <a:schemeClr val="bg2">
              <a:lumMod val="90000"/>
            </a:schemeClr>
          </a:solidFill>
          <a:ln w="285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3" name="Freeform 15">
            <a:extLst>
              <a:ext uri="{FF2B5EF4-FFF2-40B4-BE49-F238E27FC236}">
                <a16:creationId xmlns:a16="http://schemas.microsoft.com/office/drawing/2014/main" id="{92A4B822-7939-B7DB-9219-19E15090E7CB}"/>
              </a:ext>
            </a:extLst>
          </p:cNvPr>
          <p:cNvSpPr>
            <a:spLocks/>
          </p:cNvSpPr>
          <p:nvPr/>
        </p:nvSpPr>
        <p:spPr bwMode="auto">
          <a:xfrm>
            <a:off x="7589838" y="2497363"/>
            <a:ext cx="101600" cy="131763"/>
          </a:xfrm>
          <a:custGeom>
            <a:avLst/>
            <a:gdLst>
              <a:gd name="T0" fmla="*/ 0 w 16"/>
              <a:gd name="T1" fmla="*/ 2147483647 h 19"/>
              <a:gd name="T2" fmla="*/ 2147483647 w 16"/>
              <a:gd name="T3" fmla="*/ 2147483647 h 19"/>
              <a:gd name="T4" fmla="*/ 2147483647 w 16"/>
              <a:gd name="T5" fmla="*/ 2147483647 h 19"/>
              <a:gd name="T6" fmla="*/ 2147483647 w 16"/>
              <a:gd name="T7" fmla="*/ 2147483647 h 19"/>
              <a:gd name="T8" fmla="*/ 2147483647 w 16"/>
              <a:gd name="T9" fmla="*/ 2147483647 h 19"/>
              <a:gd name="T10" fmla="*/ 2147483647 w 16"/>
              <a:gd name="T11" fmla="*/ 2147483647 h 19"/>
              <a:gd name="T12" fmla="*/ 2147483647 w 16"/>
              <a:gd name="T13" fmla="*/ 2147483647 h 19"/>
              <a:gd name="T14" fmla="*/ 2147483647 w 16"/>
              <a:gd name="T15" fmla="*/ 2147483647 h 19"/>
              <a:gd name="T16" fmla="*/ 2147483647 w 16"/>
              <a:gd name="T17" fmla="*/ 0 h 19"/>
              <a:gd name="T18" fmla="*/ 0 w 16"/>
              <a:gd name="T19" fmla="*/ 2147483647 h 1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6"/>
              <a:gd name="T31" fmla="*/ 0 h 19"/>
              <a:gd name="T32" fmla="*/ 16 w 16"/>
              <a:gd name="T33" fmla="*/ 19 h 1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6" h="19">
                <a:moveTo>
                  <a:pt x="0" y="3"/>
                </a:moveTo>
                <a:lnTo>
                  <a:pt x="5" y="18"/>
                </a:lnTo>
                <a:lnTo>
                  <a:pt x="15" y="13"/>
                </a:lnTo>
                <a:lnTo>
                  <a:pt x="15" y="11"/>
                </a:lnTo>
                <a:lnTo>
                  <a:pt x="15" y="9"/>
                </a:lnTo>
                <a:lnTo>
                  <a:pt x="15" y="5"/>
                </a:lnTo>
                <a:lnTo>
                  <a:pt x="13" y="4"/>
                </a:lnTo>
                <a:lnTo>
                  <a:pt x="10" y="3"/>
                </a:lnTo>
                <a:lnTo>
                  <a:pt x="9" y="0"/>
                </a:lnTo>
                <a:lnTo>
                  <a:pt x="0" y="3"/>
                </a:lnTo>
              </a:path>
            </a:pathLst>
          </a:custGeom>
          <a:solidFill>
            <a:schemeClr val="bg2">
              <a:lumMod val="90000"/>
            </a:schemeClr>
          </a:solidFill>
          <a:ln w="285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4" name="Freeform 16">
            <a:extLst>
              <a:ext uri="{FF2B5EF4-FFF2-40B4-BE49-F238E27FC236}">
                <a16:creationId xmlns:a16="http://schemas.microsoft.com/office/drawing/2014/main" id="{F53B9035-BC33-FE6B-BAA5-63B1703D6F35}"/>
              </a:ext>
            </a:extLst>
          </p:cNvPr>
          <p:cNvSpPr>
            <a:spLocks/>
          </p:cNvSpPr>
          <p:nvPr/>
        </p:nvSpPr>
        <p:spPr bwMode="auto">
          <a:xfrm>
            <a:off x="952501" y="2883124"/>
            <a:ext cx="931862" cy="1582737"/>
          </a:xfrm>
          <a:custGeom>
            <a:avLst/>
            <a:gdLst>
              <a:gd name="T0" fmla="*/ 2147483647 w 143"/>
              <a:gd name="T1" fmla="*/ 0 h 232"/>
              <a:gd name="T2" fmla="*/ 0 w 143"/>
              <a:gd name="T3" fmla="*/ 2147483647 h 232"/>
              <a:gd name="T4" fmla="*/ 2147483647 w 143"/>
              <a:gd name="T5" fmla="*/ 2147483647 h 232"/>
              <a:gd name="T6" fmla="*/ 2147483647 w 143"/>
              <a:gd name="T7" fmla="*/ 2147483647 h 232"/>
              <a:gd name="T8" fmla="*/ 2147483647 w 143"/>
              <a:gd name="T9" fmla="*/ 2147483647 h 232"/>
              <a:gd name="T10" fmla="*/ 2147483647 w 143"/>
              <a:gd name="T11" fmla="*/ 2147483647 h 232"/>
              <a:gd name="T12" fmla="*/ 2147483647 w 143"/>
              <a:gd name="T13" fmla="*/ 2147483647 h 232"/>
              <a:gd name="T14" fmla="*/ 2147483647 w 143"/>
              <a:gd name="T15" fmla="*/ 2147483647 h 232"/>
              <a:gd name="T16" fmla="*/ 2147483647 w 143"/>
              <a:gd name="T17" fmla="*/ 2147483647 h 232"/>
              <a:gd name="T18" fmla="*/ 2147483647 w 143"/>
              <a:gd name="T19" fmla="*/ 2147483647 h 232"/>
              <a:gd name="T20" fmla="*/ 2147483647 w 143"/>
              <a:gd name="T21" fmla="*/ 2147483647 h 232"/>
              <a:gd name="T22" fmla="*/ 2147483647 w 143"/>
              <a:gd name="T23" fmla="*/ 0 h 23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43"/>
              <a:gd name="T37" fmla="*/ 0 h 232"/>
              <a:gd name="T38" fmla="*/ 143 w 143"/>
              <a:gd name="T39" fmla="*/ 232 h 23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43" h="232">
                <a:moveTo>
                  <a:pt x="16" y="0"/>
                </a:moveTo>
                <a:lnTo>
                  <a:pt x="0" y="88"/>
                </a:lnTo>
                <a:lnTo>
                  <a:pt x="99" y="231"/>
                </a:lnTo>
                <a:lnTo>
                  <a:pt x="99" y="202"/>
                </a:lnTo>
                <a:lnTo>
                  <a:pt x="103" y="197"/>
                </a:lnTo>
                <a:lnTo>
                  <a:pt x="107" y="197"/>
                </a:lnTo>
                <a:lnTo>
                  <a:pt x="110" y="202"/>
                </a:lnTo>
                <a:lnTo>
                  <a:pt x="116" y="199"/>
                </a:lnTo>
                <a:lnTo>
                  <a:pt x="119" y="177"/>
                </a:lnTo>
                <a:lnTo>
                  <a:pt x="142" y="27"/>
                </a:lnTo>
                <a:lnTo>
                  <a:pt x="79" y="14"/>
                </a:lnTo>
                <a:lnTo>
                  <a:pt x="16" y="0"/>
                </a:lnTo>
              </a:path>
            </a:pathLst>
          </a:custGeom>
          <a:solidFill>
            <a:schemeClr val="bg2">
              <a:lumMod val="90000"/>
            </a:schemeClr>
          </a:solidFill>
          <a:ln w="285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5" name="Freeform 17">
            <a:extLst>
              <a:ext uri="{FF2B5EF4-FFF2-40B4-BE49-F238E27FC236}">
                <a16:creationId xmlns:a16="http://schemas.microsoft.com/office/drawing/2014/main" id="{1E65B9F9-FCCD-29B4-C61B-D21EC8B60AA2}"/>
              </a:ext>
            </a:extLst>
          </p:cNvPr>
          <p:cNvSpPr>
            <a:spLocks/>
          </p:cNvSpPr>
          <p:nvPr/>
        </p:nvSpPr>
        <p:spPr bwMode="auto">
          <a:xfrm>
            <a:off x="1728788" y="3073624"/>
            <a:ext cx="814388" cy="1111250"/>
          </a:xfrm>
          <a:custGeom>
            <a:avLst/>
            <a:gdLst>
              <a:gd name="T0" fmla="*/ 2147483647 w 125"/>
              <a:gd name="T1" fmla="*/ 0 h 163"/>
              <a:gd name="T2" fmla="*/ 0 w 125"/>
              <a:gd name="T3" fmla="*/ 2147483647 h 163"/>
              <a:gd name="T4" fmla="*/ 2147483647 w 125"/>
              <a:gd name="T5" fmla="*/ 2147483647 h 163"/>
              <a:gd name="T6" fmla="*/ 2147483647 w 125"/>
              <a:gd name="T7" fmla="*/ 2147483647 h 163"/>
              <a:gd name="T8" fmla="*/ 2147483647 w 125"/>
              <a:gd name="T9" fmla="*/ 2147483647 h 163"/>
              <a:gd name="T10" fmla="*/ 2147483647 w 125"/>
              <a:gd name="T11" fmla="*/ 2147483647 h 163"/>
              <a:gd name="T12" fmla="*/ 2147483647 w 125"/>
              <a:gd name="T13" fmla="*/ 0 h 16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5"/>
              <a:gd name="T22" fmla="*/ 0 h 163"/>
              <a:gd name="T23" fmla="*/ 125 w 125"/>
              <a:gd name="T24" fmla="*/ 163 h 16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5" h="163">
                <a:moveTo>
                  <a:pt x="23" y="0"/>
                </a:moveTo>
                <a:lnTo>
                  <a:pt x="0" y="149"/>
                </a:lnTo>
                <a:lnTo>
                  <a:pt x="114" y="162"/>
                </a:lnTo>
                <a:lnTo>
                  <a:pt x="124" y="41"/>
                </a:lnTo>
                <a:lnTo>
                  <a:pt x="83" y="37"/>
                </a:lnTo>
                <a:lnTo>
                  <a:pt x="85" y="11"/>
                </a:lnTo>
                <a:lnTo>
                  <a:pt x="23" y="0"/>
                </a:lnTo>
              </a:path>
            </a:pathLst>
          </a:custGeom>
          <a:solidFill>
            <a:schemeClr val="bg2">
              <a:lumMod val="90000"/>
            </a:schemeClr>
          </a:solidFill>
          <a:ln w="285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6" name="Freeform 18">
            <a:extLst>
              <a:ext uri="{FF2B5EF4-FFF2-40B4-BE49-F238E27FC236}">
                <a16:creationId xmlns:a16="http://schemas.microsoft.com/office/drawing/2014/main" id="{A2B9493D-2FB7-5900-BA83-E410D2E49436}"/>
              </a:ext>
            </a:extLst>
          </p:cNvPr>
          <p:cNvSpPr>
            <a:spLocks/>
          </p:cNvSpPr>
          <p:nvPr/>
        </p:nvSpPr>
        <p:spPr bwMode="auto">
          <a:xfrm>
            <a:off x="2471738" y="3353024"/>
            <a:ext cx="1042988" cy="881062"/>
          </a:xfrm>
          <a:custGeom>
            <a:avLst/>
            <a:gdLst>
              <a:gd name="T0" fmla="*/ 0 w 160"/>
              <a:gd name="T1" fmla="*/ 2147483647 h 129"/>
              <a:gd name="T2" fmla="*/ 2147483647 w 160"/>
              <a:gd name="T3" fmla="*/ 2147483647 h 129"/>
              <a:gd name="T4" fmla="*/ 2147483647 w 160"/>
              <a:gd name="T5" fmla="*/ 2147483647 h 129"/>
              <a:gd name="T6" fmla="*/ 2147483647 w 160"/>
              <a:gd name="T7" fmla="*/ 2147483647 h 129"/>
              <a:gd name="T8" fmla="*/ 2147483647 w 160"/>
              <a:gd name="T9" fmla="*/ 2147483647 h 129"/>
              <a:gd name="T10" fmla="*/ 2147483647 w 160"/>
              <a:gd name="T11" fmla="*/ 2147483647 h 129"/>
              <a:gd name="T12" fmla="*/ 2147483647 w 160"/>
              <a:gd name="T13" fmla="*/ 0 h 129"/>
              <a:gd name="T14" fmla="*/ 0 w 160"/>
              <a:gd name="T15" fmla="*/ 2147483647 h 12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60"/>
              <a:gd name="T25" fmla="*/ 0 h 129"/>
              <a:gd name="T26" fmla="*/ 160 w 160"/>
              <a:gd name="T27" fmla="*/ 129 h 12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60" h="129">
                <a:moveTo>
                  <a:pt x="0" y="120"/>
                </a:moveTo>
                <a:lnTo>
                  <a:pt x="137" y="128"/>
                </a:lnTo>
                <a:lnTo>
                  <a:pt x="159" y="128"/>
                </a:lnTo>
                <a:lnTo>
                  <a:pt x="159" y="40"/>
                </a:lnTo>
                <a:lnTo>
                  <a:pt x="159" y="8"/>
                </a:lnTo>
                <a:lnTo>
                  <a:pt x="120" y="8"/>
                </a:lnTo>
                <a:lnTo>
                  <a:pt x="10" y="0"/>
                </a:lnTo>
                <a:lnTo>
                  <a:pt x="0" y="120"/>
                </a:lnTo>
              </a:path>
            </a:pathLst>
          </a:custGeom>
          <a:solidFill>
            <a:srgbClr val="5D9732"/>
          </a:solidFill>
          <a:ln w="285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" name="Freeform 19">
            <a:extLst>
              <a:ext uri="{FF2B5EF4-FFF2-40B4-BE49-F238E27FC236}">
                <a16:creationId xmlns:a16="http://schemas.microsoft.com/office/drawing/2014/main" id="{17AC44CE-4142-63FC-FC3E-D08128C17ECE}"/>
              </a:ext>
            </a:extLst>
          </p:cNvPr>
          <p:cNvSpPr>
            <a:spLocks/>
          </p:cNvSpPr>
          <p:nvPr/>
        </p:nvSpPr>
        <p:spPr bwMode="auto">
          <a:xfrm>
            <a:off x="3367088" y="4184874"/>
            <a:ext cx="1295400" cy="679450"/>
          </a:xfrm>
          <a:custGeom>
            <a:avLst/>
            <a:gdLst>
              <a:gd name="T0" fmla="*/ 2147483647 w 199"/>
              <a:gd name="T1" fmla="*/ 2147483647 h 99"/>
              <a:gd name="T2" fmla="*/ 0 w 199"/>
              <a:gd name="T3" fmla="*/ 2147483647 h 99"/>
              <a:gd name="T4" fmla="*/ 0 w 199"/>
              <a:gd name="T5" fmla="*/ 2147483647 h 99"/>
              <a:gd name="T6" fmla="*/ 2147483647 w 199"/>
              <a:gd name="T7" fmla="*/ 2147483647 h 99"/>
              <a:gd name="T8" fmla="*/ 2147483647 w 199"/>
              <a:gd name="T9" fmla="*/ 2147483647 h 99"/>
              <a:gd name="T10" fmla="*/ 2147483647 w 199"/>
              <a:gd name="T11" fmla="*/ 2147483647 h 99"/>
              <a:gd name="T12" fmla="*/ 2147483647 w 199"/>
              <a:gd name="T13" fmla="*/ 2147483647 h 99"/>
              <a:gd name="T14" fmla="*/ 2147483647 w 199"/>
              <a:gd name="T15" fmla="*/ 2147483647 h 99"/>
              <a:gd name="T16" fmla="*/ 2147483647 w 199"/>
              <a:gd name="T17" fmla="*/ 2147483647 h 99"/>
              <a:gd name="T18" fmla="*/ 2147483647 w 199"/>
              <a:gd name="T19" fmla="*/ 2147483647 h 99"/>
              <a:gd name="T20" fmla="*/ 2147483647 w 199"/>
              <a:gd name="T21" fmla="*/ 2147483647 h 99"/>
              <a:gd name="T22" fmla="*/ 2147483647 w 199"/>
              <a:gd name="T23" fmla="*/ 2147483647 h 99"/>
              <a:gd name="T24" fmla="*/ 2147483647 w 199"/>
              <a:gd name="T25" fmla="*/ 2147483647 h 99"/>
              <a:gd name="T26" fmla="*/ 2147483647 w 199"/>
              <a:gd name="T27" fmla="*/ 2147483647 h 99"/>
              <a:gd name="T28" fmla="*/ 2147483647 w 199"/>
              <a:gd name="T29" fmla="*/ 2147483647 h 99"/>
              <a:gd name="T30" fmla="*/ 2147483647 w 199"/>
              <a:gd name="T31" fmla="*/ 2147483647 h 99"/>
              <a:gd name="T32" fmla="*/ 2147483647 w 199"/>
              <a:gd name="T33" fmla="*/ 2147483647 h 99"/>
              <a:gd name="T34" fmla="*/ 2147483647 w 199"/>
              <a:gd name="T35" fmla="*/ 2147483647 h 99"/>
              <a:gd name="T36" fmla="*/ 2147483647 w 199"/>
              <a:gd name="T37" fmla="*/ 2147483647 h 99"/>
              <a:gd name="T38" fmla="*/ 2147483647 w 199"/>
              <a:gd name="T39" fmla="*/ 2147483647 h 99"/>
              <a:gd name="T40" fmla="*/ 2147483647 w 199"/>
              <a:gd name="T41" fmla="*/ 2147483647 h 99"/>
              <a:gd name="T42" fmla="*/ 2147483647 w 199"/>
              <a:gd name="T43" fmla="*/ 0 h 99"/>
              <a:gd name="T44" fmla="*/ 2147483647 w 199"/>
              <a:gd name="T45" fmla="*/ 2147483647 h 99"/>
              <a:gd name="T46" fmla="*/ 2147483647 w 199"/>
              <a:gd name="T47" fmla="*/ 2147483647 h 99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199"/>
              <a:gd name="T73" fmla="*/ 0 h 99"/>
              <a:gd name="T74" fmla="*/ 199 w 199"/>
              <a:gd name="T75" fmla="*/ 99 h 99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199" h="99">
                <a:moveTo>
                  <a:pt x="22" y="6"/>
                </a:moveTo>
                <a:lnTo>
                  <a:pt x="0" y="7"/>
                </a:lnTo>
                <a:lnTo>
                  <a:pt x="0" y="19"/>
                </a:lnTo>
                <a:lnTo>
                  <a:pt x="70" y="21"/>
                </a:lnTo>
                <a:lnTo>
                  <a:pt x="71" y="81"/>
                </a:lnTo>
                <a:lnTo>
                  <a:pt x="76" y="84"/>
                </a:lnTo>
                <a:lnTo>
                  <a:pt x="82" y="82"/>
                </a:lnTo>
                <a:lnTo>
                  <a:pt x="88" y="87"/>
                </a:lnTo>
                <a:lnTo>
                  <a:pt x="111" y="91"/>
                </a:lnTo>
                <a:lnTo>
                  <a:pt x="117" y="89"/>
                </a:lnTo>
                <a:lnTo>
                  <a:pt x="128" y="96"/>
                </a:lnTo>
                <a:lnTo>
                  <a:pt x="138" y="94"/>
                </a:lnTo>
                <a:lnTo>
                  <a:pt x="145" y="97"/>
                </a:lnTo>
                <a:lnTo>
                  <a:pt x="153" y="94"/>
                </a:lnTo>
                <a:lnTo>
                  <a:pt x="158" y="98"/>
                </a:lnTo>
                <a:lnTo>
                  <a:pt x="166" y="93"/>
                </a:lnTo>
                <a:lnTo>
                  <a:pt x="188" y="92"/>
                </a:lnTo>
                <a:lnTo>
                  <a:pt x="191" y="96"/>
                </a:lnTo>
                <a:lnTo>
                  <a:pt x="198" y="98"/>
                </a:lnTo>
                <a:lnTo>
                  <a:pt x="198" y="47"/>
                </a:lnTo>
                <a:lnTo>
                  <a:pt x="193" y="15"/>
                </a:lnTo>
                <a:lnTo>
                  <a:pt x="191" y="0"/>
                </a:lnTo>
                <a:lnTo>
                  <a:pt x="136" y="5"/>
                </a:lnTo>
                <a:lnTo>
                  <a:pt x="22" y="6"/>
                </a:lnTo>
              </a:path>
            </a:pathLst>
          </a:custGeom>
          <a:solidFill>
            <a:schemeClr val="bg2">
              <a:lumMod val="90000"/>
            </a:schemeClr>
          </a:solidFill>
          <a:ln w="285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" name="Freeform 20">
            <a:extLst>
              <a:ext uri="{FF2B5EF4-FFF2-40B4-BE49-F238E27FC236}">
                <a16:creationId xmlns:a16="http://schemas.microsoft.com/office/drawing/2014/main" id="{8398FA6A-FBDC-7C40-7132-B7B26C938A28}"/>
              </a:ext>
            </a:extLst>
          </p:cNvPr>
          <p:cNvSpPr>
            <a:spLocks/>
          </p:cNvSpPr>
          <p:nvPr/>
        </p:nvSpPr>
        <p:spPr bwMode="auto">
          <a:xfrm>
            <a:off x="795338" y="1384524"/>
            <a:ext cx="971550" cy="827087"/>
          </a:xfrm>
          <a:custGeom>
            <a:avLst/>
            <a:gdLst>
              <a:gd name="T0" fmla="*/ 2147483647 w 149"/>
              <a:gd name="T1" fmla="*/ 0 h 121"/>
              <a:gd name="T2" fmla="*/ 2147483647 w 149"/>
              <a:gd name="T3" fmla="*/ 2147483647 h 121"/>
              <a:gd name="T4" fmla="*/ 2147483647 w 149"/>
              <a:gd name="T5" fmla="*/ 2147483647 h 121"/>
              <a:gd name="T6" fmla="*/ 2147483647 w 149"/>
              <a:gd name="T7" fmla="*/ 2147483647 h 121"/>
              <a:gd name="T8" fmla="*/ 2147483647 w 149"/>
              <a:gd name="T9" fmla="*/ 2147483647 h 121"/>
              <a:gd name="T10" fmla="*/ 2147483647 w 149"/>
              <a:gd name="T11" fmla="*/ 2147483647 h 121"/>
              <a:gd name="T12" fmla="*/ 2147483647 w 149"/>
              <a:gd name="T13" fmla="*/ 2147483647 h 121"/>
              <a:gd name="T14" fmla="*/ 2147483647 w 149"/>
              <a:gd name="T15" fmla="*/ 2147483647 h 121"/>
              <a:gd name="T16" fmla="*/ 2147483647 w 149"/>
              <a:gd name="T17" fmla="*/ 2147483647 h 121"/>
              <a:gd name="T18" fmla="*/ 2147483647 w 149"/>
              <a:gd name="T19" fmla="*/ 2147483647 h 121"/>
              <a:gd name="T20" fmla="*/ 2147483647 w 149"/>
              <a:gd name="T21" fmla="*/ 2147483647 h 121"/>
              <a:gd name="T22" fmla="*/ 2147483647 w 149"/>
              <a:gd name="T23" fmla="*/ 2147483647 h 121"/>
              <a:gd name="T24" fmla="*/ 2147483647 w 149"/>
              <a:gd name="T25" fmla="*/ 2147483647 h 121"/>
              <a:gd name="T26" fmla="*/ 2147483647 w 149"/>
              <a:gd name="T27" fmla="*/ 2147483647 h 121"/>
              <a:gd name="T28" fmla="*/ 0 w 149"/>
              <a:gd name="T29" fmla="*/ 2147483647 h 121"/>
              <a:gd name="T30" fmla="*/ 0 w 149"/>
              <a:gd name="T31" fmla="*/ 2147483647 h 121"/>
              <a:gd name="T32" fmla="*/ 2147483647 w 149"/>
              <a:gd name="T33" fmla="*/ 2147483647 h 121"/>
              <a:gd name="T34" fmla="*/ 2147483647 w 149"/>
              <a:gd name="T35" fmla="*/ 2147483647 h 121"/>
              <a:gd name="T36" fmla="*/ 2147483647 w 149"/>
              <a:gd name="T37" fmla="*/ 2147483647 h 121"/>
              <a:gd name="T38" fmla="*/ 2147483647 w 149"/>
              <a:gd name="T39" fmla="*/ 2147483647 h 121"/>
              <a:gd name="T40" fmla="*/ 2147483647 w 149"/>
              <a:gd name="T41" fmla="*/ 2147483647 h 121"/>
              <a:gd name="T42" fmla="*/ 2147483647 w 149"/>
              <a:gd name="T43" fmla="*/ 2147483647 h 121"/>
              <a:gd name="T44" fmla="*/ 2147483647 w 149"/>
              <a:gd name="T45" fmla="*/ 2147483647 h 121"/>
              <a:gd name="T46" fmla="*/ 2147483647 w 149"/>
              <a:gd name="T47" fmla="*/ 2147483647 h 121"/>
              <a:gd name="T48" fmla="*/ 2147483647 w 149"/>
              <a:gd name="T49" fmla="*/ 2147483647 h 121"/>
              <a:gd name="T50" fmla="*/ 2147483647 w 149"/>
              <a:gd name="T51" fmla="*/ 2147483647 h 121"/>
              <a:gd name="T52" fmla="*/ 2147483647 w 149"/>
              <a:gd name="T53" fmla="*/ 2147483647 h 121"/>
              <a:gd name="T54" fmla="*/ 2147483647 w 149"/>
              <a:gd name="T55" fmla="*/ 2147483647 h 121"/>
              <a:gd name="T56" fmla="*/ 2147483647 w 149"/>
              <a:gd name="T57" fmla="*/ 2147483647 h 121"/>
              <a:gd name="T58" fmla="*/ 2147483647 w 149"/>
              <a:gd name="T59" fmla="*/ 2147483647 h 121"/>
              <a:gd name="T60" fmla="*/ 2147483647 w 149"/>
              <a:gd name="T61" fmla="*/ 2147483647 h 121"/>
              <a:gd name="T62" fmla="*/ 2147483647 w 149"/>
              <a:gd name="T63" fmla="*/ 2147483647 h 121"/>
              <a:gd name="T64" fmla="*/ 2147483647 w 149"/>
              <a:gd name="T65" fmla="*/ 2147483647 h 121"/>
              <a:gd name="T66" fmla="*/ 2147483647 w 149"/>
              <a:gd name="T67" fmla="*/ 2147483647 h 121"/>
              <a:gd name="T68" fmla="*/ 2147483647 w 149"/>
              <a:gd name="T69" fmla="*/ 2147483647 h 121"/>
              <a:gd name="T70" fmla="*/ 2147483647 w 149"/>
              <a:gd name="T71" fmla="*/ 0 h 121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149"/>
              <a:gd name="T109" fmla="*/ 0 h 121"/>
              <a:gd name="T110" fmla="*/ 149 w 149"/>
              <a:gd name="T111" fmla="*/ 121 h 121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149" h="121">
                <a:moveTo>
                  <a:pt x="45" y="0"/>
                </a:moveTo>
                <a:lnTo>
                  <a:pt x="96" y="15"/>
                </a:lnTo>
                <a:lnTo>
                  <a:pt x="148" y="29"/>
                </a:lnTo>
                <a:lnTo>
                  <a:pt x="131" y="103"/>
                </a:lnTo>
                <a:lnTo>
                  <a:pt x="133" y="110"/>
                </a:lnTo>
                <a:lnTo>
                  <a:pt x="130" y="120"/>
                </a:lnTo>
                <a:lnTo>
                  <a:pt x="98" y="110"/>
                </a:lnTo>
                <a:lnTo>
                  <a:pt x="95" y="111"/>
                </a:lnTo>
                <a:lnTo>
                  <a:pt x="46" y="106"/>
                </a:lnTo>
                <a:lnTo>
                  <a:pt x="41" y="102"/>
                </a:lnTo>
                <a:lnTo>
                  <a:pt x="22" y="101"/>
                </a:lnTo>
                <a:lnTo>
                  <a:pt x="18" y="94"/>
                </a:lnTo>
                <a:lnTo>
                  <a:pt x="16" y="83"/>
                </a:lnTo>
                <a:lnTo>
                  <a:pt x="4" y="78"/>
                </a:lnTo>
                <a:lnTo>
                  <a:pt x="0" y="71"/>
                </a:lnTo>
                <a:lnTo>
                  <a:pt x="0" y="61"/>
                </a:lnTo>
                <a:lnTo>
                  <a:pt x="3" y="58"/>
                </a:lnTo>
                <a:lnTo>
                  <a:pt x="1" y="52"/>
                </a:lnTo>
                <a:lnTo>
                  <a:pt x="6" y="52"/>
                </a:lnTo>
                <a:lnTo>
                  <a:pt x="2" y="45"/>
                </a:lnTo>
                <a:lnTo>
                  <a:pt x="1" y="20"/>
                </a:lnTo>
                <a:lnTo>
                  <a:pt x="5" y="8"/>
                </a:lnTo>
                <a:lnTo>
                  <a:pt x="21" y="20"/>
                </a:lnTo>
                <a:lnTo>
                  <a:pt x="33" y="25"/>
                </a:lnTo>
                <a:lnTo>
                  <a:pt x="37" y="31"/>
                </a:lnTo>
                <a:lnTo>
                  <a:pt x="34" y="36"/>
                </a:lnTo>
                <a:lnTo>
                  <a:pt x="28" y="41"/>
                </a:lnTo>
                <a:lnTo>
                  <a:pt x="37" y="41"/>
                </a:lnTo>
                <a:lnTo>
                  <a:pt x="35" y="49"/>
                </a:lnTo>
                <a:lnTo>
                  <a:pt x="26" y="50"/>
                </a:lnTo>
                <a:lnTo>
                  <a:pt x="25" y="54"/>
                </a:lnTo>
                <a:lnTo>
                  <a:pt x="37" y="50"/>
                </a:lnTo>
                <a:lnTo>
                  <a:pt x="41" y="41"/>
                </a:lnTo>
                <a:lnTo>
                  <a:pt x="48" y="30"/>
                </a:lnTo>
                <a:lnTo>
                  <a:pt x="50" y="14"/>
                </a:lnTo>
                <a:lnTo>
                  <a:pt x="45" y="0"/>
                </a:lnTo>
              </a:path>
            </a:pathLst>
          </a:custGeom>
          <a:solidFill>
            <a:schemeClr val="bg2">
              <a:lumMod val="90000"/>
            </a:schemeClr>
          </a:solidFill>
          <a:ln w="285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9" name="Freeform 21">
            <a:extLst>
              <a:ext uri="{FF2B5EF4-FFF2-40B4-BE49-F238E27FC236}">
                <a16:creationId xmlns:a16="http://schemas.microsoft.com/office/drawing/2014/main" id="{E009AA70-8B59-1527-C475-4A6A1E0F0923}"/>
              </a:ext>
            </a:extLst>
          </p:cNvPr>
          <p:cNvSpPr>
            <a:spLocks/>
          </p:cNvSpPr>
          <p:nvPr/>
        </p:nvSpPr>
        <p:spPr bwMode="auto">
          <a:xfrm>
            <a:off x="1466851" y="1590899"/>
            <a:ext cx="889000" cy="1555750"/>
          </a:xfrm>
          <a:custGeom>
            <a:avLst/>
            <a:gdLst>
              <a:gd name="T0" fmla="*/ 0 w 136"/>
              <a:gd name="T1" fmla="*/ 2147483647 h 228"/>
              <a:gd name="T2" fmla="*/ 2147483647 w 136"/>
              <a:gd name="T3" fmla="*/ 2147483647 h 228"/>
              <a:gd name="T4" fmla="*/ 2147483647 w 136"/>
              <a:gd name="T5" fmla="*/ 2147483647 h 228"/>
              <a:gd name="T6" fmla="*/ 2147483647 w 136"/>
              <a:gd name="T7" fmla="*/ 2147483647 h 228"/>
              <a:gd name="T8" fmla="*/ 2147483647 w 136"/>
              <a:gd name="T9" fmla="*/ 2147483647 h 228"/>
              <a:gd name="T10" fmla="*/ 2147483647 w 136"/>
              <a:gd name="T11" fmla="*/ 2147483647 h 228"/>
              <a:gd name="T12" fmla="*/ 2147483647 w 136"/>
              <a:gd name="T13" fmla="*/ 2147483647 h 228"/>
              <a:gd name="T14" fmla="*/ 2147483647 w 136"/>
              <a:gd name="T15" fmla="*/ 2147483647 h 228"/>
              <a:gd name="T16" fmla="*/ 2147483647 w 136"/>
              <a:gd name="T17" fmla="*/ 2147483647 h 228"/>
              <a:gd name="T18" fmla="*/ 2147483647 w 136"/>
              <a:gd name="T19" fmla="*/ 2147483647 h 228"/>
              <a:gd name="T20" fmla="*/ 2147483647 w 136"/>
              <a:gd name="T21" fmla="*/ 2147483647 h 228"/>
              <a:gd name="T22" fmla="*/ 2147483647 w 136"/>
              <a:gd name="T23" fmla="*/ 2147483647 h 228"/>
              <a:gd name="T24" fmla="*/ 2147483647 w 136"/>
              <a:gd name="T25" fmla="*/ 2147483647 h 228"/>
              <a:gd name="T26" fmla="*/ 2147483647 w 136"/>
              <a:gd name="T27" fmla="*/ 2147483647 h 228"/>
              <a:gd name="T28" fmla="*/ 2147483647 w 136"/>
              <a:gd name="T29" fmla="*/ 2147483647 h 228"/>
              <a:gd name="T30" fmla="*/ 2147483647 w 136"/>
              <a:gd name="T31" fmla="*/ 2147483647 h 228"/>
              <a:gd name="T32" fmla="*/ 2147483647 w 136"/>
              <a:gd name="T33" fmla="*/ 2147483647 h 228"/>
              <a:gd name="T34" fmla="*/ 2147483647 w 136"/>
              <a:gd name="T35" fmla="*/ 2147483647 h 228"/>
              <a:gd name="T36" fmla="*/ 2147483647 w 136"/>
              <a:gd name="T37" fmla="*/ 2147483647 h 228"/>
              <a:gd name="T38" fmla="*/ 2147483647 w 136"/>
              <a:gd name="T39" fmla="*/ 2147483647 h 228"/>
              <a:gd name="T40" fmla="*/ 2147483647 w 136"/>
              <a:gd name="T41" fmla="*/ 2147483647 h 228"/>
              <a:gd name="T42" fmla="*/ 2147483647 w 136"/>
              <a:gd name="T43" fmla="*/ 0 h 228"/>
              <a:gd name="T44" fmla="*/ 2147483647 w 136"/>
              <a:gd name="T45" fmla="*/ 2147483647 h 228"/>
              <a:gd name="T46" fmla="*/ 2147483647 w 136"/>
              <a:gd name="T47" fmla="*/ 2147483647 h 228"/>
              <a:gd name="T48" fmla="*/ 2147483647 w 136"/>
              <a:gd name="T49" fmla="*/ 2147483647 h 228"/>
              <a:gd name="T50" fmla="*/ 2147483647 w 136"/>
              <a:gd name="T51" fmla="*/ 2147483647 h 228"/>
              <a:gd name="T52" fmla="*/ 2147483647 w 136"/>
              <a:gd name="T53" fmla="*/ 2147483647 h 228"/>
              <a:gd name="T54" fmla="*/ 2147483647 w 136"/>
              <a:gd name="T55" fmla="*/ 2147483647 h 228"/>
              <a:gd name="T56" fmla="*/ 2147483647 w 136"/>
              <a:gd name="T57" fmla="*/ 2147483647 h 228"/>
              <a:gd name="T58" fmla="*/ 2147483647 w 136"/>
              <a:gd name="T59" fmla="*/ 2147483647 h 228"/>
              <a:gd name="T60" fmla="*/ 2147483647 w 136"/>
              <a:gd name="T61" fmla="*/ 2147483647 h 228"/>
              <a:gd name="T62" fmla="*/ 2147483647 w 136"/>
              <a:gd name="T63" fmla="*/ 2147483647 h 228"/>
              <a:gd name="T64" fmla="*/ 0 w 136"/>
              <a:gd name="T65" fmla="*/ 2147483647 h 22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36"/>
              <a:gd name="T100" fmla="*/ 0 h 228"/>
              <a:gd name="T101" fmla="*/ 136 w 136"/>
              <a:gd name="T102" fmla="*/ 228 h 22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36" h="228">
                <a:moveTo>
                  <a:pt x="0" y="203"/>
                </a:moveTo>
                <a:lnTo>
                  <a:pt x="63" y="216"/>
                </a:lnTo>
                <a:lnTo>
                  <a:pt x="125" y="227"/>
                </a:lnTo>
                <a:lnTo>
                  <a:pt x="135" y="151"/>
                </a:lnTo>
                <a:lnTo>
                  <a:pt x="128" y="144"/>
                </a:lnTo>
                <a:lnTo>
                  <a:pt x="119" y="146"/>
                </a:lnTo>
                <a:lnTo>
                  <a:pt x="101" y="141"/>
                </a:lnTo>
                <a:lnTo>
                  <a:pt x="93" y="141"/>
                </a:lnTo>
                <a:lnTo>
                  <a:pt x="89" y="133"/>
                </a:lnTo>
                <a:lnTo>
                  <a:pt x="84" y="112"/>
                </a:lnTo>
                <a:lnTo>
                  <a:pt x="75" y="111"/>
                </a:lnTo>
                <a:lnTo>
                  <a:pt x="74" y="104"/>
                </a:lnTo>
                <a:lnTo>
                  <a:pt x="77" y="97"/>
                </a:lnTo>
                <a:lnTo>
                  <a:pt x="77" y="86"/>
                </a:lnTo>
                <a:lnTo>
                  <a:pt x="73" y="79"/>
                </a:lnTo>
                <a:lnTo>
                  <a:pt x="70" y="83"/>
                </a:lnTo>
                <a:lnTo>
                  <a:pt x="70" y="76"/>
                </a:lnTo>
                <a:lnTo>
                  <a:pt x="61" y="49"/>
                </a:lnTo>
                <a:lnTo>
                  <a:pt x="61" y="39"/>
                </a:lnTo>
                <a:lnTo>
                  <a:pt x="58" y="38"/>
                </a:lnTo>
                <a:lnTo>
                  <a:pt x="66" y="5"/>
                </a:lnTo>
                <a:lnTo>
                  <a:pt x="45" y="0"/>
                </a:lnTo>
                <a:lnTo>
                  <a:pt x="28" y="73"/>
                </a:lnTo>
                <a:lnTo>
                  <a:pt x="30" y="80"/>
                </a:lnTo>
                <a:lnTo>
                  <a:pt x="27" y="90"/>
                </a:lnTo>
                <a:lnTo>
                  <a:pt x="29" y="98"/>
                </a:lnTo>
                <a:lnTo>
                  <a:pt x="28" y="106"/>
                </a:lnTo>
                <a:lnTo>
                  <a:pt x="20" y="118"/>
                </a:lnTo>
                <a:lnTo>
                  <a:pt x="12" y="131"/>
                </a:lnTo>
                <a:lnTo>
                  <a:pt x="12" y="138"/>
                </a:lnTo>
                <a:lnTo>
                  <a:pt x="17" y="144"/>
                </a:lnTo>
                <a:lnTo>
                  <a:pt x="7" y="166"/>
                </a:lnTo>
                <a:lnTo>
                  <a:pt x="0" y="203"/>
                </a:lnTo>
              </a:path>
            </a:pathLst>
          </a:custGeom>
          <a:solidFill>
            <a:schemeClr val="bg2">
              <a:lumMod val="90000"/>
            </a:schemeClr>
          </a:solidFill>
          <a:ln w="285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0" name="Freeform 22">
            <a:extLst>
              <a:ext uri="{FF2B5EF4-FFF2-40B4-BE49-F238E27FC236}">
                <a16:creationId xmlns:a16="http://schemas.microsoft.com/office/drawing/2014/main" id="{ECFF5269-BD4B-C88C-D506-3BC1FC1346EF}"/>
              </a:ext>
            </a:extLst>
          </p:cNvPr>
          <p:cNvSpPr>
            <a:spLocks/>
          </p:cNvSpPr>
          <p:nvPr/>
        </p:nvSpPr>
        <p:spPr bwMode="auto">
          <a:xfrm>
            <a:off x="1839913" y="1617886"/>
            <a:ext cx="1492250" cy="1004888"/>
          </a:xfrm>
          <a:custGeom>
            <a:avLst/>
            <a:gdLst>
              <a:gd name="T0" fmla="*/ 2147483647 w 229"/>
              <a:gd name="T1" fmla="*/ 2147483647 h 147"/>
              <a:gd name="T2" fmla="*/ 2147483647 w 229"/>
              <a:gd name="T3" fmla="*/ 2147483647 h 147"/>
              <a:gd name="T4" fmla="*/ 2147483647 w 229"/>
              <a:gd name="T5" fmla="*/ 2147483647 h 147"/>
              <a:gd name="T6" fmla="*/ 2147483647 w 229"/>
              <a:gd name="T7" fmla="*/ 2147483647 h 147"/>
              <a:gd name="T8" fmla="*/ 2147483647 w 229"/>
              <a:gd name="T9" fmla="*/ 2147483647 h 147"/>
              <a:gd name="T10" fmla="*/ 2147483647 w 229"/>
              <a:gd name="T11" fmla="*/ 2147483647 h 147"/>
              <a:gd name="T12" fmla="*/ 2147483647 w 229"/>
              <a:gd name="T13" fmla="*/ 2147483647 h 147"/>
              <a:gd name="T14" fmla="*/ 2147483647 w 229"/>
              <a:gd name="T15" fmla="*/ 2147483647 h 147"/>
              <a:gd name="T16" fmla="*/ 2147483647 w 229"/>
              <a:gd name="T17" fmla="*/ 0 h 147"/>
              <a:gd name="T18" fmla="*/ 0 w 229"/>
              <a:gd name="T19" fmla="*/ 2147483647 h 147"/>
              <a:gd name="T20" fmla="*/ 2147483647 w 229"/>
              <a:gd name="T21" fmla="*/ 2147483647 h 147"/>
              <a:gd name="T22" fmla="*/ 2147483647 w 229"/>
              <a:gd name="T23" fmla="*/ 2147483647 h 147"/>
              <a:gd name="T24" fmla="*/ 2147483647 w 229"/>
              <a:gd name="T25" fmla="*/ 2147483647 h 147"/>
              <a:gd name="T26" fmla="*/ 2147483647 w 229"/>
              <a:gd name="T27" fmla="*/ 2147483647 h 147"/>
              <a:gd name="T28" fmla="*/ 2147483647 w 229"/>
              <a:gd name="T29" fmla="*/ 2147483647 h 147"/>
              <a:gd name="T30" fmla="*/ 2147483647 w 229"/>
              <a:gd name="T31" fmla="*/ 2147483647 h 147"/>
              <a:gd name="T32" fmla="*/ 2147483647 w 229"/>
              <a:gd name="T33" fmla="*/ 2147483647 h 147"/>
              <a:gd name="T34" fmla="*/ 2147483647 w 229"/>
              <a:gd name="T35" fmla="*/ 2147483647 h 147"/>
              <a:gd name="T36" fmla="*/ 2147483647 w 229"/>
              <a:gd name="T37" fmla="*/ 2147483647 h 147"/>
              <a:gd name="T38" fmla="*/ 2147483647 w 229"/>
              <a:gd name="T39" fmla="*/ 2147483647 h 147"/>
              <a:gd name="T40" fmla="*/ 2147483647 w 229"/>
              <a:gd name="T41" fmla="*/ 2147483647 h 147"/>
              <a:gd name="T42" fmla="*/ 2147483647 w 229"/>
              <a:gd name="T43" fmla="*/ 2147483647 h 147"/>
              <a:gd name="T44" fmla="*/ 2147483647 w 229"/>
              <a:gd name="T45" fmla="*/ 2147483647 h 147"/>
              <a:gd name="T46" fmla="*/ 2147483647 w 229"/>
              <a:gd name="T47" fmla="*/ 2147483647 h 147"/>
              <a:gd name="T48" fmla="*/ 2147483647 w 229"/>
              <a:gd name="T49" fmla="*/ 2147483647 h 147"/>
              <a:gd name="T50" fmla="*/ 2147483647 w 229"/>
              <a:gd name="T51" fmla="*/ 2147483647 h 147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229"/>
              <a:gd name="T79" fmla="*/ 0 h 147"/>
              <a:gd name="T80" fmla="*/ 229 w 229"/>
              <a:gd name="T81" fmla="*/ 147 h 147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229" h="147">
                <a:moveTo>
                  <a:pt x="78" y="146"/>
                </a:moveTo>
                <a:lnTo>
                  <a:pt x="81" y="133"/>
                </a:lnTo>
                <a:lnTo>
                  <a:pt x="222" y="144"/>
                </a:lnTo>
                <a:lnTo>
                  <a:pt x="225" y="118"/>
                </a:lnTo>
                <a:lnTo>
                  <a:pt x="228" y="21"/>
                </a:lnTo>
                <a:lnTo>
                  <a:pt x="155" y="19"/>
                </a:lnTo>
                <a:lnTo>
                  <a:pt x="106" y="13"/>
                </a:lnTo>
                <a:lnTo>
                  <a:pt x="22" y="1"/>
                </a:lnTo>
                <a:lnTo>
                  <a:pt x="8" y="0"/>
                </a:lnTo>
                <a:lnTo>
                  <a:pt x="0" y="33"/>
                </a:lnTo>
                <a:lnTo>
                  <a:pt x="4" y="34"/>
                </a:lnTo>
                <a:lnTo>
                  <a:pt x="3" y="44"/>
                </a:lnTo>
                <a:lnTo>
                  <a:pt x="12" y="71"/>
                </a:lnTo>
                <a:lnTo>
                  <a:pt x="12" y="78"/>
                </a:lnTo>
                <a:lnTo>
                  <a:pt x="15" y="74"/>
                </a:lnTo>
                <a:lnTo>
                  <a:pt x="19" y="82"/>
                </a:lnTo>
                <a:lnTo>
                  <a:pt x="20" y="92"/>
                </a:lnTo>
                <a:lnTo>
                  <a:pt x="16" y="99"/>
                </a:lnTo>
                <a:lnTo>
                  <a:pt x="18" y="106"/>
                </a:lnTo>
                <a:lnTo>
                  <a:pt x="27" y="107"/>
                </a:lnTo>
                <a:lnTo>
                  <a:pt x="32" y="128"/>
                </a:lnTo>
                <a:lnTo>
                  <a:pt x="36" y="136"/>
                </a:lnTo>
                <a:lnTo>
                  <a:pt x="44" y="136"/>
                </a:lnTo>
                <a:lnTo>
                  <a:pt x="62" y="142"/>
                </a:lnTo>
                <a:lnTo>
                  <a:pt x="71" y="139"/>
                </a:lnTo>
                <a:lnTo>
                  <a:pt x="78" y="146"/>
                </a:lnTo>
              </a:path>
            </a:pathLst>
          </a:custGeom>
          <a:solidFill>
            <a:schemeClr val="bg2">
              <a:lumMod val="90000"/>
            </a:schemeClr>
          </a:solidFill>
          <a:ln w="285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1" name="Freeform 23">
            <a:extLst>
              <a:ext uri="{FF2B5EF4-FFF2-40B4-BE49-F238E27FC236}">
                <a16:creationId xmlns:a16="http://schemas.microsoft.com/office/drawing/2014/main" id="{B4391156-6569-CB9A-5C76-DDEABF8E2CB5}"/>
              </a:ext>
            </a:extLst>
          </p:cNvPr>
          <p:cNvSpPr>
            <a:spLocks/>
          </p:cNvSpPr>
          <p:nvPr/>
        </p:nvSpPr>
        <p:spPr bwMode="auto">
          <a:xfrm>
            <a:off x="2270128" y="2525938"/>
            <a:ext cx="1023937" cy="881063"/>
          </a:xfrm>
          <a:custGeom>
            <a:avLst/>
            <a:gdLst>
              <a:gd name="T0" fmla="*/ 2147483647 w 157"/>
              <a:gd name="T1" fmla="*/ 2147483647 h 129"/>
              <a:gd name="T2" fmla="*/ 2147483647 w 157"/>
              <a:gd name="T3" fmla="*/ 0 h 129"/>
              <a:gd name="T4" fmla="*/ 2147483647 w 157"/>
              <a:gd name="T5" fmla="*/ 2147483647 h 129"/>
              <a:gd name="T6" fmla="*/ 2147483647 w 157"/>
              <a:gd name="T7" fmla="*/ 2147483647 h 129"/>
              <a:gd name="T8" fmla="*/ 0 w 157"/>
              <a:gd name="T9" fmla="*/ 2147483647 h 129"/>
              <a:gd name="T10" fmla="*/ 2147483647 w 157"/>
              <a:gd name="T11" fmla="*/ 2147483647 h 129"/>
              <a:gd name="T12" fmla="*/ 2147483647 w 157"/>
              <a:gd name="T13" fmla="*/ 2147483647 h 129"/>
              <a:gd name="T14" fmla="*/ 2147483647 w 157"/>
              <a:gd name="T15" fmla="*/ 2147483647 h 129"/>
              <a:gd name="T16" fmla="*/ 2147483647 w 157"/>
              <a:gd name="T17" fmla="*/ 2147483647 h 12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57"/>
              <a:gd name="T28" fmla="*/ 0 h 129"/>
              <a:gd name="T29" fmla="*/ 157 w 157"/>
              <a:gd name="T30" fmla="*/ 129 h 12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57" h="129">
                <a:moveTo>
                  <a:pt x="156" y="11"/>
                </a:moveTo>
                <a:lnTo>
                  <a:pt x="15" y="0"/>
                </a:lnTo>
                <a:lnTo>
                  <a:pt x="13" y="13"/>
                </a:lnTo>
                <a:lnTo>
                  <a:pt x="3" y="90"/>
                </a:lnTo>
                <a:lnTo>
                  <a:pt x="0" y="116"/>
                </a:lnTo>
                <a:lnTo>
                  <a:pt x="41" y="120"/>
                </a:lnTo>
                <a:lnTo>
                  <a:pt x="152" y="128"/>
                </a:lnTo>
                <a:lnTo>
                  <a:pt x="155" y="69"/>
                </a:lnTo>
                <a:lnTo>
                  <a:pt x="156" y="11"/>
                </a:lnTo>
              </a:path>
            </a:pathLst>
          </a:custGeom>
          <a:solidFill>
            <a:schemeClr val="bg2">
              <a:lumMod val="90000"/>
            </a:schemeClr>
          </a:solidFill>
          <a:ln w="285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2" name="Freeform 24">
            <a:extLst>
              <a:ext uri="{FF2B5EF4-FFF2-40B4-BE49-F238E27FC236}">
                <a16:creationId xmlns:a16="http://schemas.microsoft.com/office/drawing/2014/main" id="{A201653E-2766-AE69-44F1-DCCBC6C1EE83}"/>
              </a:ext>
            </a:extLst>
          </p:cNvPr>
          <p:cNvSpPr>
            <a:spLocks/>
          </p:cNvSpPr>
          <p:nvPr/>
        </p:nvSpPr>
        <p:spPr bwMode="auto">
          <a:xfrm>
            <a:off x="6705601" y="3141886"/>
            <a:ext cx="666750" cy="374650"/>
          </a:xfrm>
          <a:custGeom>
            <a:avLst/>
            <a:gdLst>
              <a:gd name="T0" fmla="*/ 2147483647 w 102"/>
              <a:gd name="T1" fmla="*/ 2147483647 h 55"/>
              <a:gd name="T2" fmla="*/ 2147483647 w 102"/>
              <a:gd name="T3" fmla="*/ 2147483647 h 55"/>
              <a:gd name="T4" fmla="*/ 2147483647 w 102"/>
              <a:gd name="T5" fmla="*/ 2147483647 h 55"/>
              <a:gd name="T6" fmla="*/ 2147483647 w 102"/>
              <a:gd name="T7" fmla="*/ 2147483647 h 55"/>
              <a:gd name="T8" fmla="*/ 2147483647 w 102"/>
              <a:gd name="T9" fmla="*/ 2147483647 h 55"/>
              <a:gd name="T10" fmla="*/ 2147483647 w 102"/>
              <a:gd name="T11" fmla="*/ 2147483647 h 55"/>
              <a:gd name="T12" fmla="*/ 2147483647 w 102"/>
              <a:gd name="T13" fmla="*/ 2147483647 h 55"/>
              <a:gd name="T14" fmla="*/ 2147483647 w 102"/>
              <a:gd name="T15" fmla="*/ 2147483647 h 55"/>
              <a:gd name="T16" fmla="*/ 2147483647 w 102"/>
              <a:gd name="T17" fmla="*/ 2147483647 h 55"/>
              <a:gd name="T18" fmla="*/ 2147483647 w 102"/>
              <a:gd name="T19" fmla="*/ 2147483647 h 55"/>
              <a:gd name="T20" fmla="*/ 2147483647 w 102"/>
              <a:gd name="T21" fmla="*/ 2147483647 h 55"/>
              <a:gd name="T22" fmla="*/ 2147483647 w 102"/>
              <a:gd name="T23" fmla="*/ 2147483647 h 55"/>
              <a:gd name="T24" fmla="*/ 2147483647 w 102"/>
              <a:gd name="T25" fmla="*/ 2147483647 h 55"/>
              <a:gd name="T26" fmla="*/ 2147483647 w 102"/>
              <a:gd name="T27" fmla="*/ 2147483647 h 55"/>
              <a:gd name="T28" fmla="*/ 2147483647 w 102"/>
              <a:gd name="T29" fmla="*/ 2147483647 h 55"/>
              <a:gd name="T30" fmla="*/ 2147483647 w 102"/>
              <a:gd name="T31" fmla="*/ 2147483647 h 55"/>
              <a:gd name="T32" fmla="*/ 2147483647 w 102"/>
              <a:gd name="T33" fmla="*/ 2147483647 h 55"/>
              <a:gd name="T34" fmla="*/ 2147483647 w 102"/>
              <a:gd name="T35" fmla="*/ 2147483647 h 55"/>
              <a:gd name="T36" fmla="*/ 2147483647 w 102"/>
              <a:gd name="T37" fmla="*/ 2147483647 h 55"/>
              <a:gd name="T38" fmla="*/ 2147483647 w 102"/>
              <a:gd name="T39" fmla="*/ 2147483647 h 55"/>
              <a:gd name="T40" fmla="*/ 2147483647 w 102"/>
              <a:gd name="T41" fmla="*/ 2147483647 h 55"/>
              <a:gd name="T42" fmla="*/ 2147483647 w 102"/>
              <a:gd name="T43" fmla="*/ 2147483647 h 55"/>
              <a:gd name="T44" fmla="*/ 2147483647 w 102"/>
              <a:gd name="T45" fmla="*/ 2147483647 h 55"/>
              <a:gd name="T46" fmla="*/ 2147483647 w 102"/>
              <a:gd name="T47" fmla="*/ 2147483647 h 55"/>
              <a:gd name="T48" fmla="*/ 2147483647 w 102"/>
              <a:gd name="T49" fmla="*/ 2147483647 h 55"/>
              <a:gd name="T50" fmla="*/ 2147483647 w 102"/>
              <a:gd name="T51" fmla="*/ 2147483647 h 55"/>
              <a:gd name="T52" fmla="*/ 2147483647 w 102"/>
              <a:gd name="T53" fmla="*/ 2147483647 h 55"/>
              <a:gd name="T54" fmla="*/ 2147483647 w 102"/>
              <a:gd name="T55" fmla="*/ 2147483647 h 55"/>
              <a:gd name="T56" fmla="*/ 0 w 102"/>
              <a:gd name="T57" fmla="*/ 2147483647 h 55"/>
              <a:gd name="T58" fmla="*/ 2147483647 w 102"/>
              <a:gd name="T59" fmla="*/ 0 h 55"/>
              <a:gd name="T60" fmla="*/ 2147483647 w 102"/>
              <a:gd name="T61" fmla="*/ 2147483647 h 55"/>
              <a:gd name="T62" fmla="*/ 2147483647 w 102"/>
              <a:gd name="T63" fmla="*/ 2147483647 h 5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02"/>
              <a:gd name="T97" fmla="*/ 0 h 55"/>
              <a:gd name="T98" fmla="*/ 102 w 102"/>
              <a:gd name="T99" fmla="*/ 55 h 55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02" h="55">
                <a:moveTo>
                  <a:pt x="101" y="33"/>
                </a:moveTo>
                <a:lnTo>
                  <a:pt x="99" y="51"/>
                </a:lnTo>
                <a:lnTo>
                  <a:pt x="90" y="54"/>
                </a:lnTo>
                <a:lnTo>
                  <a:pt x="85" y="45"/>
                </a:lnTo>
                <a:lnTo>
                  <a:pt x="74" y="37"/>
                </a:lnTo>
                <a:lnTo>
                  <a:pt x="73" y="30"/>
                </a:lnTo>
                <a:lnTo>
                  <a:pt x="77" y="30"/>
                </a:lnTo>
                <a:lnTo>
                  <a:pt x="77" y="23"/>
                </a:lnTo>
                <a:lnTo>
                  <a:pt x="74" y="15"/>
                </a:lnTo>
                <a:lnTo>
                  <a:pt x="76" y="8"/>
                </a:lnTo>
                <a:lnTo>
                  <a:pt x="71" y="13"/>
                </a:lnTo>
                <a:lnTo>
                  <a:pt x="66" y="17"/>
                </a:lnTo>
                <a:lnTo>
                  <a:pt x="67" y="33"/>
                </a:lnTo>
                <a:lnTo>
                  <a:pt x="73" y="41"/>
                </a:lnTo>
                <a:lnTo>
                  <a:pt x="75" y="50"/>
                </a:lnTo>
                <a:lnTo>
                  <a:pt x="70" y="52"/>
                </a:lnTo>
                <a:lnTo>
                  <a:pt x="61" y="46"/>
                </a:lnTo>
                <a:lnTo>
                  <a:pt x="56" y="45"/>
                </a:lnTo>
                <a:lnTo>
                  <a:pt x="57" y="37"/>
                </a:lnTo>
                <a:lnTo>
                  <a:pt x="60" y="33"/>
                </a:lnTo>
                <a:lnTo>
                  <a:pt x="45" y="24"/>
                </a:lnTo>
                <a:lnTo>
                  <a:pt x="41" y="25"/>
                </a:lnTo>
                <a:lnTo>
                  <a:pt x="38" y="18"/>
                </a:lnTo>
                <a:lnTo>
                  <a:pt x="29" y="15"/>
                </a:lnTo>
                <a:lnTo>
                  <a:pt x="25" y="22"/>
                </a:lnTo>
                <a:lnTo>
                  <a:pt x="15" y="21"/>
                </a:lnTo>
                <a:lnTo>
                  <a:pt x="10" y="30"/>
                </a:lnTo>
                <a:lnTo>
                  <a:pt x="2" y="31"/>
                </a:lnTo>
                <a:lnTo>
                  <a:pt x="0" y="19"/>
                </a:lnTo>
                <a:lnTo>
                  <a:pt x="76" y="0"/>
                </a:lnTo>
                <a:lnTo>
                  <a:pt x="89" y="36"/>
                </a:lnTo>
                <a:lnTo>
                  <a:pt x="101" y="33"/>
                </a:lnTo>
              </a:path>
            </a:pathLst>
          </a:custGeom>
          <a:solidFill>
            <a:schemeClr val="bg2">
              <a:lumMod val="90000"/>
            </a:schemeClr>
          </a:solidFill>
          <a:ln w="285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" name="Freeform 25">
            <a:extLst>
              <a:ext uri="{FF2B5EF4-FFF2-40B4-BE49-F238E27FC236}">
                <a16:creationId xmlns:a16="http://schemas.microsoft.com/office/drawing/2014/main" id="{B795F41E-54A3-2898-E54B-50FA1D0FA445}"/>
              </a:ext>
            </a:extLst>
          </p:cNvPr>
          <p:cNvSpPr>
            <a:spLocks/>
          </p:cNvSpPr>
          <p:nvPr/>
        </p:nvSpPr>
        <p:spPr bwMode="auto">
          <a:xfrm>
            <a:off x="5375278" y="3584799"/>
            <a:ext cx="1057275" cy="628650"/>
          </a:xfrm>
          <a:custGeom>
            <a:avLst/>
            <a:gdLst>
              <a:gd name="T0" fmla="*/ 2147483647 w 162"/>
              <a:gd name="T1" fmla="*/ 2147483647 h 92"/>
              <a:gd name="T2" fmla="*/ 2147483647 w 162"/>
              <a:gd name="T3" fmla="*/ 2147483647 h 92"/>
              <a:gd name="T4" fmla="*/ 2147483647 w 162"/>
              <a:gd name="T5" fmla="*/ 2147483647 h 92"/>
              <a:gd name="T6" fmla="*/ 0 w 162"/>
              <a:gd name="T7" fmla="*/ 2147483647 h 92"/>
              <a:gd name="T8" fmla="*/ 2147483647 w 162"/>
              <a:gd name="T9" fmla="*/ 2147483647 h 92"/>
              <a:gd name="T10" fmla="*/ 2147483647 w 162"/>
              <a:gd name="T11" fmla="*/ 2147483647 h 92"/>
              <a:gd name="T12" fmla="*/ 2147483647 w 162"/>
              <a:gd name="T13" fmla="*/ 2147483647 h 92"/>
              <a:gd name="T14" fmla="*/ 2147483647 w 162"/>
              <a:gd name="T15" fmla="*/ 2147483647 h 92"/>
              <a:gd name="T16" fmla="*/ 2147483647 w 162"/>
              <a:gd name="T17" fmla="*/ 2147483647 h 92"/>
              <a:gd name="T18" fmla="*/ 2147483647 w 162"/>
              <a:gd name="T19" fmla="*/ 2147483647 h 92"/>
              <a:gd name="T20" fmla="*/ 2147483647 w 162"/>
              <a:gd name="T21" fmla="*/ 2147483647 h 92"/>
              <a:gd name="T22" fmla="*/ 2147483647 w 162"/>
              <a:gd name="T23" fmla="*/ 2147483647 h 92"/>
              <a:gd name="T24" fmla="*/ 2147483647 w 162"/>
              <a:gd name="T25" fmla="*/ 2147483647 h 92"/>
              <a:gd name="T26" fmla="*/ 2147483647 w 162"/>
              <a:gd name="T27" fmla="*/ 2147483647 h 92"/>
              <a:gd name="T28" fmla="*/ 2147483647 w 162"/>
              <a:gd name="T29" fmla="*/ 2147483647 h 92"/>
              <a:gd name="T30" fmla="*/ 2147483647 w 162"/>
              <a:gd name="T31" fmla="*/ 2147483647 h 92"/>
              <a:gd name="T32" fmla="*/ 2147483647 w 162"/>
              <a:gd name="T33" fmla="*/ 2147483647 h 92"/>
              <a:gd name="T34" fmla="*/ 2147483647 w 162"/>
              <a:gd name="T35" fmla="*/ 2147483647 h 92"/>
              <a:gd name="T36" fmla="*/ 2147483647 w 162"/>
              <a:gd name="T37" fmla="*/ 2147483647 h 92"/>
              <a:gd name="T38" fmla="*/ 2147483647 w 162"/>
              <a:gd name="T39" fmla="*/ 2147483647 h 92"/>
              <a:gd name="T40" fmla="*/ 2147483647 w 162"/>
              <a:gd name="T41" fmla="*/ 2147483647 h 92"/>
              <a:gd name="T42" fmla="*/ 2147483647 w 162"/>
              <a:gd name="T43" fmla="*/ 0 h 92"/>
              <a:gd name="T44" fmla="*/ 2147483647 w 162"/>
              <a:gd name="T45" fmla="*/ 0 h 92"/>
              <a:gd name="T46" fmla="*/ 2147483647 w 162"/>
              <a:gd name="T47" fmla="*/ 2147483647 h 92"/>
              <a:gd name="T48" fmla="*/ 2147483647 w 162"/>
              <a:gd name="T49" fmla="*/ 2147483647 h 92"/>
              <a:gd name="T50" fmla="*/ 2147483647 w 162"/>
              <a:gd name="T51" fmla="*/ 2147483647 h 92"/>
              <a:gd name="T52" fmla="*/ 2147483647 w 162"/>
              <a:gd name="T53" fmla="*/ 2147483647 h 92"/>
              <a:gd name="T54" fmla="*/ 2147483647 w 162"/>
              <a:gd name="T55" fmla="*/ 2147483647 h 92"/>
              <a:gd name="T56" fmla="*/ 2147483647 w 162"/>
              <a:gd name="T57" fmla="*/ 2147483647 h 92"/>
              <a:gd name="T58" fmla="*/ 2147483647 w 162"/>
              <a:gd name="T59" fmla="*/ 2147483647 h 92"/>
              <a:gd name="T60" fmla="*/ 2147483647 w 162"/>
              <a:gd name="T61" fmla="*/ 2147483647 h 92"/>
              <a:gd name="T62" fmla="*/ 2147483647 w 162"/>
              <a:gd name="T63" fmla="*/ 2147483647 h 92"/>
              <a:gd name="T64" fmla="*/ 2147483647 w 162"/>
              <a:gd name="T65" fmla="*/ 2147483647 h 92"/>
              <a:gd name="T66" fmla="*/ 2147483647 w 162"/>
              <a:gd name="T67" fmla="*/ 2147483647 h 92"/>
              <a:gd name="T68" fmla="*/ 2147483647 w 162"/>
              <a:gd name="T69" fmla="*/ 2147483647 h 92"/>
              <a:gd name="T70" fmla="*/ 2147483647 w 162"/>
              <a:gd name="T71" fmla="*/ 2147483647 h 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162"/>
              <a:gd name="T109" fmla="*/ 0 h 92"/>
              <a:gd name="T110" fmla="*/ 162 w 162"/>
              <a:gd name="T111" fmla="*/ 92 h 92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162" h="92">
                <a:moveTo>
                  <a:pt x="5" y="91"/>
                </a:moveTo>
                <a:lnTo>
                  <a:pt x="7" y="86"/>
                </a:lnTo>
                <a:lnTo>
                  <a:pt x="2" y="83"/>
                </a:lnTo>
                <a:lnTo>
                  <a:pt x="0" y="79"/>
                </a:lnTo>
                <a:lnTo>
                  <a:pt x="4" y="75"/>
                </a:lnTo>
                <a:lnTo>
                  <a:pt x="19" y="75"/>
                </a:lnTo>
                <a:lnTo>
                  <a:pt x="18" y="68"/>
                </a:lnTo>
                <a:lnTo>
                  <a:pt x="23" y="66"/>
                </a:lnTo>
                <a:lnTo>
                  <a:pt x="20" y="61"/>
                </a:lnTo>
                <a:lnTo>
                  <a:pt x="26" y="50"/>
                </a:lnTo>
                <a:lnTo>
                  <a:pt x="34" y="45"/>
                </a:lnTo>
                <a:lnTo>
                  <a:pt x="61" y="41"/>
                </a:lnTo>
                <a:lnTo>
                  <a:pt x="63" y="33"/>
                </a:lnTo>
                <a:lnTo>
                  <a:pt x="71" y="37"/>
                </a:lnTo>
                <a:lnTo>
                  <a:pt x="76" y="25"/>
                </a:lnTo>
                <a:lnTo>
                  <a:pt x="83" y="14"/>
                </a:lnTo>
                <a:lnTo>
                  <a:pt x="93" y="5"/>
                </a:lnTo>
                <a:lnTo>
                  <a:pt x="109" y="1"/>
                </a:lnTo>
                <a:lnTo>
                  <a:pt x="118" y="6"/>
                </a:lnTo>
                <a:lnTo>
                  <a:pt x="125" y="2"/>
                </a:lnTo>
                <a:lnTo>
                  <a:pt x="130" y="5"/>
                </a:lnTo>
                <a:lnTo>
                  <a:pt x="133" y="0"/>
                </a:lnTo>
                <a:lnTo>
                  <a:pt x="137" y="0"/>
                </a:lnTo>
                <a:lnTo>
                  <a:pt x="146" y="8"/>
                </a:lnTo>
                <a:lnTo>
                  <a:pt x="149" y="24"/>
                </a:lnTo>
                <a:lnTo>
                  <a:pt x="155" y="28"/>
                </a:lnTo>
                <a:lnTo>
                  <a:pt x="157" y="36"/>
                </a:lnTo>
                <a:lnTo>
                  <a:pt x="161" y="36"/>
                </a:lnTo>
                <a:lnTo>
                  <a:pt x="155" y="45"/>
                </a:lnTo>
                <a:lnTo>
                  <a:pt x="148" y="50"/>
                </a:lnTo>
                <a:lnTo>
                  <a:pt x="147" y="59"/>
                </a:lnTo>
                <a:lnTo>
                  <a:pt x="134" y="69"/>
                </a:lnTo>
                <a:lnTo>
                  <a:pt x="39" y="84"/>
                </a:lnTo>
                <a:lnTo>
                  <a:pt x="29" y="82"/>
                </a:lnTo>
                <a:lnTo>
                  <a:pt x="31" y="88"/>
                </a:lnTo>
                <a:lnTo>
                  <a:pt x="5" y="91"/>
                </a:lnTo>
              </a:path>
            </a:pathLst>
          </a:custGeom>
          <a:solidFill>
            <a:srgbClr val="5D9732"/>
          </a:solidFill>
          <a:ln w="285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" name="Freeform 26">
            <a:extLst>
              <a:ext uri="{FF2B5EF4-FFF2-40B4-BE49-F238E27FC236}">
                <a16:creationId xmlns:a16="http://schemas.microsoft.com/office/drawing/2014/main" id="{75AAFE60-5FBD-9E45-6155-5EC8E6902216}"/>
              </a:ext>
            </a:extLst>
          </p:cNvPr>
          <p:cNvSpPr>
            <a:spLocks/>
          </p:cNvSpPr>
          <p:nvPr/>
        </p:nvSpPr>
        <p:spPr bwMode="auto">
          <a:xfrm>
            <a:off x="7196140" y="3092676"/>
            <a:ext cx="176213" cy="301625"/>
          </a:xfrm>
          <a:custGeom>
            <a:avLst/>
            <a:gdLst>
              <a:gd name="T0" fmla="*/ 0 w 27"/>
              <a:gd name="T1" fmla="*/ 2147483647 h 44"/>
              <a:gd name="T2" fmla="*/ 2147483647 w 27"/>
              <a:gd name="T3" fmla="*/ 2147483647 h 44"/>
              <a:gd name="T4" fmla="*/ 2147483647 w 27"/>
              <a:gd name="T5" fmla="*/ 2147483647 h 44"/>
              <a:gd name="T6" fmla="*/ 2147483647 w 27"/>
              <a:gd name="T7" fmla="*/ 2147483647 h 44"/>
              <a:gd name="T8" fmla="*/ 2147483647 w 27"/>
              <a:gd name="T9" fmla="*/ 2147483647 h 44"/>
              <a:gd name="T10" fmla="*/ 2147483647 w 27"/>
              <a:gd name="T11" fmla="*/ 2147483647 h 44"/>
              <a:gd name="T12" fmla="*/ 2147483647 w 27"/>
              <a:gd name="T13" fmla="*/ 2147483647 h 44"/>
              <a:gd name="T14" fmla="*/ 2147483647 w 27"/>
              <a:gd name="T15" fmla="*/ 2147483647 h 44"/>
              <a:gd name="T16" fmla="*/ 2147483647 w 27"/>
              <a:gd name="T17" fmla="*/ 0 h 44"/>
              <a:gd name="T18" fmla="*/ 0 w 27"/>
              <a:gd name="T19" fmla="*/ 2147483647 h 4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7"/>
              <a:gd name="T31" fmla="*/ 0 h 44"/>
              <a:gd name="T32" fmla="*/ 27 w 27"/>
              <a:gd name="T33" fmla="*/ 44 h 4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7" h="44">
                <a:moveTo>
                  <a:pt x="0" y="7"/>
                </a:moveTo>
                <a:lnTo>
                  <a:pt x="13" y="43"/>
                </a:lnTo>
                <a:lnTo>
                  <a:pt x="25" y="40"/>
                </a:lnTo>
                <a:lnTo>
                  <a:pt x="26" y="35"/>
                </a:lnTo>
                <a:lnTo>
                  <a:pt x="21" y="30"/>
                </a:lnTo>
                <a:lnTo>
                  <a:pt x="16" y="26"/>
                </a:lnTo>
                <a:lnTo>
                  <a:pt x="8" y="9"/>
                </a:lnTo>
                <a:lnTo>
                  <a:pt x="10" y="2"/>
                </a:lnTo>
                <a:lnTo>
                  <a:pt x="3" y="0"/>
                </a:lnTo>
                <a:lnTo>
                  <a:pt x="0" y="7"/>
                </a:lnTo>
              </a:path>
            </a:pathLst>
          </a:custGeom>
          <a:solidFill>
            <a:schemeClr val="bg2">
              <a:lumMod val="90000"/>
            </a:schemeClr>
          </a:solidFill>
          <a:ln w="285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5" name="Freeform 27">
            <a:extLst>
              <a:ext uri="{FF2B5EF4-FFF2-40B4-BE49-F238E27FC236}">
                <a16:creationId xmlns:a16="http://schemas.microsoft.com/office/drawing/2014/main" id="{CEB88D9A-2AEC-F318-3094-87A6BBDAADD4}"/>
              </a:ext>
            </a:extLst>
          </p:cNvPr>
          <p:cNvSpPr>
            <a:spLocks/>
          </p:cNvSpPr>
          <p:nvPr/>
        </p:nvSpPr>
        <p:spPr bwMode="auto">
          <a:xfrm>
            <a:off x="7280278" y="3484788"/>
            <a:ext cx="73025" cy="188913"/>
          </a:xfrm>
          <a:custGeom>
            <a:avLst/>
            <a:gdLst>
              <a:gd name="T0" fmla="*/ 0 w 11"/>
              <a:gd name="T1" fmla="*/ 2147483647 h 28"/>
              <a:gd name="T2" fmla="*/ 2147483647 w 11"/>
              <a:gd name="T3" fmla="*/ 2147483647 h 28"/>
              <a:gd name="T4" fmla="*/ 2147483647 w 11"/>
              <a:gd name="T5" fmla="*/ 2147483647 h 28"/>
              <a:gd name="T6" fmla="*/ 2147483647 w 11"/>
              <a:gd name="T7" fmla="*/ 2147483647 h 28"/>
              <a:gd name="T8" fmla="*/ 2147483647 w 11"/>
              <a:gd name="T9" fmla="*/ 2147483647 h 28"/>
              <a:gd name="T10" fmla="*/ 2147483647 w 11"/>
              <a:gd name="T11" fmla="*/ 0 h 28"/>
              <a:gd name="T12" fmla="*/ 2147483647 w 11"/>
              <a:gd name="T13" fmla="*/ 2147483647 h 28"/>
              <a:gd name="T14" fmla="*/ 0 w 11"/>
              <a:gd name="T15" fmla="*/ 2147483647 h 2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1"/>
              <a:gd name="T25" fmla="*/ 0 h 28"/>
              <a:gd name="T26" fmla="*/ 11 w 11"/>
              <a:gd name="T27" fmla="*/ 28 h 2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1" h="28">
                <a:moveTo>
                  <a:pt x="0" y="14"/>
                </a:moveTo>
                <a:lnTo>
                  <a:pt x="5" y="27"/>
                </a:lnTo>
                <a:lnTo>
                  <a:pt x="7" y="23"/>
                </a:lnTo>
                <a:lnTo>
                  <a:pt x="7" y="13"/>
                </a:lnTo>
                <a:lnTo>
                  <a:pt x="9" y="13"/>
                </a:lnTo>
                <a:lnTo>
                  <a:pt x="10" y="0"/>
                </a:lnTo>
                <a:lnTo>
                  <a:pt x="1" y="3"/>
                </a:lnTo>
                <a:lnTo>
                  <a:pt x="0" y="14"/>
                </a:lnTo>
              </a:path>
            </a:pathLst>
          </a:custGeom>
          <a:solidFill>
            <a:schemeClr val="bg2">
              <a:lumMod val="90000"/>
            </a:schemeClr>
          </a:solidFill>
          <a:ln w="285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" name="Freeform 28">
            <a:extLst>
              <a:ext uri="{FF2B5EF4-FFF2-40B4-BE49-F238E27FC236}">
                <a16:creationId xmlns:a16="http://schemas.microsoft.com/office/drawing/2014/main" id="{AF1527DC-7A85-1D64-7271-1F7BFA0AB867}"/>
              </a:ext>
            </a:extLst>
          </p:cNvPr>
          <p:cNvSpPr>
            <a:spLocks/>
          </p:cNvSpPr>
          <p:nvPr/>
        </p:nvSpPr>
        <p:spPr bwMode="auto">
          <a:xfrm>
            <a:off x="6327776" y="3153001"/>
            <a:ext cx="652462" cy="739775"/>
          </a:xfrm>
          <a:custGeom>
            <a:avLst/>
            <a:gdLst>
              <a:gd name="T0" fmla="*/ 2147483647 w 100"/>
              <a:gd name="T1" fmla="*/ 0 h 108"/>
              <a:gd name="T2" fmla="*/ 2147483647 w 100"/>
              <a:gd name="T3" fmla="*/ 2147483647 h 108"/>
              <a:gd name="T4" fmla="*/ 2147483647 w 100"/>
              <a:gd name="T5" fmla="*/ 2147483647 h 108"/>
              <a:gd name="T6" fmla="*/ 2147483647 w 100"/>
              <a:gd name="T7" fmla="*/ 2147483647 h 108"/>
              <a:gd name="T8" fmla="*/ 2147483647 w 100"/>
              <a:gd name="T9" fmla="*/ 2147483647 h 108"/>
              <a:gd name="T10" fmla="*/ 2147483647 w 100"/>
              <a:gd name="T11" fmla="*/ 2147483647 h 108"/>
              <a:gd name="T12" fmla="*/ 2147483647 w 100"/>
              <a:gd name="T13" fmla="*/ 2147483647 h 108"/>
              <a:gd name="T14" fmla="*/ 2147483647 w 100"/>
              <a:gd name="T15" fmla="*/ 2147483647 h 108"/>
              <a:gd name="T16" fmla="*/ 2147483647 w 100"/>
              <a:gd name="T17" fmla="*/ 2147483647 h 108"/>
              <a:gd name="T18" fmla="*/ 2147483647 w 100"/>
              <a:gd name="T19" fmla="*/ 2147483647 h 108"/>
              <a:gd name="T20" fmla="*/ 2147483647 w 100"/>
              <a:gd name="T21" fmla="*/ 2147483647 h 108"/>
              <a:gd name="T22" fmla="*/ 2147483647 w 100"/>
              <a:gd name="T23" fmla="*/ 2147483647 h 108"/>
              <a:gd name="T24" fmla="*/ 2147483647 w 100"/>
              <a:gd name="T25" fmla="*/ 2147483647 h 108"/>
              <a:gd name="T26" fmla="*/ 2147483647 w 100"/>
              <a:gd name="T27" fmla="*/ 2147483647 h 108"/>
              <a:gd name="T28" fmla="*/ 2147483647 w 100"/>
              <a:gd name="T29" fmla="*/ 2147483647 h 108"/>
              <a:gd name="T30" fmla="*/ 2147483647 w 100"/>
              <a:gd name="T31" fmla="*/ 2147483647 h 108"/>
              <a:gd name="T32" fmla="*/ 2147483647 w 100"/>
              <a:gd name="T33" fmla="*/ 2147483647 h 108"/>
              <a:gd name="T34" fmla="*/ 2147483647 w 100"/>
              <a:gd name="T35" fmla="*/ 2147483647 h 108"/>
              <a:gd name="T36" fmla="*/ 2147483647 w 100"/>
              <a:gd name="T37" fmla="*/ 2147483647 h 108"/>
              <a:gd name="T38" fmla="*/ 2147483647 w 100"/>
              <a:gd name="T39" fmla="*/ 2147483647 h 108"/>
              <a:gd name="T40" fmla="*/ 2147483647 w 100"/>
              <a:gd name="T41" fmla="*/ 2147483647 h 108"/>
              <a:gd name="T42" fmla="*/ 2147483647 w 100"/>
              <a:gd name="T43" fmla="*/ 2147483647 h 108"/>
              <a:gd name="T44" fmla="*/ 2147483647 w 100"/>
              <a:gd name="T45" fmla="*/ 2147483647 h 108"/>
              <a:gd name="T46" fmla="*/ 2147483647 w 100"/>
              <a:gd name="T47" fmla="*/ 2147483647 h 108"/>
              <a:gd name="T48" fmla="*/ 2147483647 w 100"/>
              <a:gd name="T49" fmla="*/ 2147483647 h 108"/>
              <a:gd name="T50" fmla="*/ 2147483647 w 100"/>
              <a:gd name="T51" fmla="*/ 2147483647 h 108"/>
              <a:gd name="T52" fmla="*/ 2147483647 w 100"/>
              <a:gd name="T53" fmla="*/ 2147483647 h 108"/>
              <a:gd name="T54" fmla="*/ 2147483647 w 100"/>
              <a:gd name="T55" fmla="*/ 2147483647 h 108"/>
              <a:gd name="T56" fmla="*/ 2147483647 w 100"/>
              <a:gd name="T57" fmla="*/ 2147483647 h 108"/>
              <a:gd name="T58" fmla="*/ 0 w 100"/>
              <a:gd name="T59" fmla="*/ 2147483647 h 108"/>
              <a:gd name="T60" fmla="*/ 2147483647 w 100"/>
              <a:gd name="T61" fmla="*/ 2147483647 h 108"/>
              <a:gd name="T62" fmla="*/ 2147483647 w 100"/>
              <a:gd name="T63" fmla="*/ 2147483647 h 108"/>
              <a:gd name="T64" fmla="*/ 2147483647 w 100"/>
              <a:gd name="T65" fmla="*/ 2147483647 h 108"/>
              <a:gd name="T66" fmla="*/ 2147483647 w 100"/>
              <a:gd name="T67" fmla="*/ 2147483647 h 108"/>
              <a:gd name="T68" fmla="*/ 2147483647 w 100"/>
              <a:gd name="T69" fmla="*/ 2147483647 h 108"/>
              <a:gd name="T70" fmla="*/ 2147483647 w 100"/>
              <a:gd name="T71" fmla="*/ 2147483647 h 108"/>
              <a:gd name="T72" fmla="*/ 2147483647 w 100"/>
              <a:gd name="T73" fmla="*/ 2147483647 h 108"/>
              <a:gd name="T74" fmla="*/ 2147483647 w 100"/>
              <a:gd name="T75" fmla="*/ 2147483647 h 108"/>
              <a:gd name="T76" fmla="*/ 2147483647 w 100"/>
              <a:gd name="T77" fmla="*/ 2147483647 h 108"/>
              <a:gd name="T78" fmla="*/ 2147483647 w 100"/>
              <a:gd name="T79" fmla="*/ 2147483647 h 108"/>
              <a:gd name="T80" fmla="*/ 2147483647 w 100"/>
              <a:gd name="T81" fmla="*/ 2147483647 h 108"/>
              <a:gd name="T82" fmla="*/ 2147483647 w 100"/>
              <a:gd name="T83" fmla="*/ 2147483647 h 108"/>
              <a:gd name="T84" fmla="*/ 2147483647 w 100"/>
              <a:gd name="T85" fmla="*/ 0 h 108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00"/>
              <a:gd name="T130" fmla="*/ 0 h 108"/>
              <a:gd name="T131" fmla="*/ 100 w 100"/>
              <a:gd name="T132" fmla="*/ 108 h 108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00" h="108">
                <a:moveTo>
                  <a:pt x="30" y="0"/>
                </a:moveTo>
                <a:lnTo>
                  <a:pt x="35" y="22"/>
                </a:lnTo>
                <a:lnTo>
                  <a:pt x="58" y="16"/>
                </a:lnTo>
                <a:lnTo>
                  <a:pt x="60" y="29"/>
                </a:lnTo>
                <a:lnTo>
                  <a:pt x="68" y="27"/>
                </a:lnTo>
                <a:lnTo>
                  <a:pt x="73" y="19"/>
                </a:lnTo>
                <a:lnTo>
                  <a:pt x="83" y="20"/>
                </a:lnTo>
                <a:lnTo>
                  <a:pt x="87" y="13"/>
                </a:lnTo>
                <a:lnTo>
                  <a:pt x="96" y="16"/>
                </a:lnTo>
                <a:lnTo>
                  <a:pt x="99" y="23"/>
                </a:lnTo>
                <a:lnTo>
                  <a:pt x="88" y="20"/>
                </a:lnTo>
                <a:lnTo>
                  <a:pt x="83" y="36"/>
                </a:lnTo>
                <a:lnTo>
                  <a:pt x="76" y="41"/>
                </a:lnTo>
                <a:lnTo>
                  <a:pt x="74" y="52"/>
                </a:lnTo>
                <a:lnTo>
                  <a:pt x="67" y="57"/>
                </a:lnTo>
                <a:lnTo>
                  <a:pt x="64" y="55"/>
                </a:lnTo>
                <a:lnTo>
                  <a:pt x="58" y="58"/>
                </a:lnTo>
                <a:lnTo>
                  <a:pt x="59" y="63"/>
                </a:lnTo>
                <a:lnTo>
                  <a:pt x="55" y="78"/>
                </a:lnTo>
                <a:lnTo>
                  <a:pt x="55" y="85"/>
                </a:lnTo>
                <a:lnTo>
                  <a:pt x="39" y="98"/>
                </a:lnTo>
                <a:lnTo>
                  <a:pt x="36" y="97"/>
                </a:lnTo>
                <a:lnTo>
                  <a:pt x="32" y="105"/>
                </a:lnTo>
                <a:lnTo>
                  <a:pt x="22" y="107"/>
                </a:lnTo>
                <a:lnTo>
                  <a:pt x="18" y="99"/>
                </a:lnTo>
                <a:lnTo>
                  <a:pt x="15" y="99"/>
                </a:lnTo>
                <a:lnTo>
                  <a:pt x="11" y="99"/>
                </a:lnTo>
                <a:lnTo>
                  <a:pt x="9" y="91"/>
                </a:lnTo>
                <a:lnTo>
                  <a:pt x="3" y="87"/>
                </a:lnTo>
                <a:lnTo>
                  <a:pt x="0" y="71"/>
                </a:lnTo>
                <a:lnTo>
                  <a:pt x="5" y="68"/>
                </a:lnTo>
                <a:lnTo>
                  <a:pt x="7" y="63"/>
                </a:lnTo>
                <a:lnTo>
                  <a:pt x="7" y="58"/>
                </a:lnTo>
                <a:lnTo>
                  <a:pt x="10" y="50"/>
                </a:lnTo>
                <a:lnTo>
                  <a:pt x="15" y="49"/>
                </a:lnTo>
                <a:lnTo>
                  <a:pt x="16" y="43"/>
                </a:lnTo>
                <a:lnTo>
                  <a:pt x="18" y="37"/>
                </a:lnTo>
                <a:lnTo>
                  <a:pt x="19" y="33"/>
                </a:lnTo>
                <a:lnTo>
                  <a:pt x="21" y="36"/>
                </a:lnTo>
                <a:lnTo>
                  <a:pt x="25" y="30"/>
                </a:lnTo>
                <a:lnTo>
                  <a:pt x="28" y="20"/>
                </a:lnTo>
                <a:lnTo>
                  <a:pt x="27" y="7"/>
                </a:lnTo>
                <a:lnTo>
                  <a:pt x="30" y="0"/>
                </a:lnTo>
              </a:path>
            </a:pathLst>
          </a:custGeom>
          <a:solidFill>
            <a:schemeClr val="bg2">
              <a:lumMod val="90000"/>
            </a:schemeClr>
          </a:solidFill>
          <a:ln w="285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7" name="Freeform 29">
            <a:extLst>
              <a:ext uri="{FF2B5EF4-FFF2-40B4-BE49-F238E27FC236}">
                <a16:creationId xmlns:a16="http://schemas.microsoft.com/office/drawing/2014/main" id="{7F391524-C0DA-6A9A-6A29-0EDC801B5D0F}"/>
              </a:ext>
            </a:extLst>
          </p:cNvPr>
          <p:cNvSpPr>
            <a:spLocks/>
          </p:cNvSpPr>
          <p:nvPr/>
        </p:nvSpPr>
        <p:spPr bwMode="auto">
          <a:xfrm>
            <a:off x="6249990" y="3291113"/>
            <a:ext cx="1103313" cy="771525"/>
          </a:xfrm>
          <a:custGeom>
            <a:avLst/>
            <a:gdLst>
              <a:gd name="T0" fmla="*/ 2147483647 w 169"/>
              <a:gd name="T1" fmla="*/ 2147483647 h 113"/>
              <a:gd name="T2" fmla="*/ 2147483647 w 169"/>
              <a:gd name="T3" fmla="*/ 0 h 113"/>
              <a:gd name="T4" fmla="*/ 2147483647 w 169"/>
              <a:gd name="T5" fmla="*/ 2147483647 h 113"/>
              <a:gd name="T6" fmla="*/ 2147483647 w 169"/>
              <a:gd name="T7" fmla="*/ 2147483647 h 113"/>
              <a:gd name="T8" fmla="*/ 2147483647 w 169"/>
              <a:gd name="T9" fmla="*/ 2147483647 h 113"/>
              <a:gd name="T10" fmla="*/ 2147483647 w 169"/>
              <a:gd name="T11" fmla="*/ 2147483647 h 113"/>
              <a:gd name="T12" fmla="*/ 2147483647 w 169"/>
              <a:gd name="T13" fmla="*/ 2147483647 h 113"/>
              <a:gd name="T14" fmla="*/ 2147483647 w 169"/>
              <a:gd name="T15" fmla="*/ 2147483647 h 113"/>
              <a:gd name="T16" fmla="*/ 2147483647 w 169"/>
              <a:gd name="T17" fmla="*/ 2147483647 h 113"/>
              <a:gd name="T18" fmla="*/ 2147483647 w 169"/>
              <a:gd name="T19" fmla="*/ 2147483647 h 113"/>
              <a:gd name="T20" fmla="*/ 2147483647 w 169"/>
              <a:gd name="T21" fmla="*/ 2147483647 h 113"/>
              <a:gd name="T22" fmla="*/ 2147483647 w 169"/>
              <a:gd name="T23" fmla="*/ 2147483647 h 113"/>
              <a:gd name="T24" fmla="*/ 2147483647 w 169"/>
              <a:gd name="T25" fmla="*/ 2147483647 h 113"/>
              <a:gd name="T26" fmla="*/ 2147483647 w 169"/>
              <a:gd name="T27" fmla="*/ 2147483647 h 113"/>
              <a:gd name="T28" fmla="*/ 2147483647 w 169"/>
              <a:gd name="T29" fmla="*/ 2147483647 h 113"/>
              <a:gd name="T30" fmla="*/ 2147483647 w 169"/>
              <a:gd name="T31" fmla="*/ 2147483647 h 113"/>
              <a:gd name="T32" fmla="*/ 2147483647 w 169"/>
              <a:gd name="T33" fmla="*/ 2147483647 h 113"/>
              <a:gd name="T34" fmla="*/ 2147483647 w 169"/>
              <a:gd name="T35" fmla="*/ 2147483647 h 113"/>
              <a:gd name="T36" fmla="*/ 2147483647 w 169"/>
              <a:gd name="T37" fmla="*/ 2147483647 h 113"/>
              <a:gd name="T38" fmla="*/ 2147483647 w 169"/>
              <a:gd name="T39" fmla="*/ 2147483647 h 113"/>
              <a:gd name="T40" fmla="*/ 0 w 169"/>
              <a:gd name="T41" fmla="*/ 2147483647 h 113"/>
              <a:gd name="T42" fmla="*/ 2147483647 w 169"/>
              <a:gd name="T43" fmla="*/ 2147483647 h 113"/>
              <a:gd name="T44" fmla="*/ 2147483647 w 169"/>
              <a:gd name="T45" fmla="*/ 2147483647 h 113"/>
              <a:gd name="T46" fmla="*/ 2147483647 w 169"/>
              <a:gd name="T47" fmla="*/ 2147483647 h 113"/>
              <a:gd name="T48" fmla="*/ 2147483647 w 169"/>
              <a:gd name="T49" fmla="*/ 2147483647 h 113"/>
              <a:gd name="T50" fmla="*/ 2147483647 w 169"/>
              <a:gd name="T51" fmla="*/ 2147483647 h 113"/>
              <a:gd name="T52" fmla="*/ 2147483647 w 169"/>
              <a:gd name="T53" fmla="*/ 2147483647 h 113"/>
              <a:gd name="T54" fmla="*/ 2147483647 w 169"/>
              <a:gd name="T55" fmla="*/ 2147483647 h 113"/>
              <a:gd name="T56" fmla="*/ 2147483647 w 169"/>
              <a:gd name="T57" fmla="*/ 2147483647 h 113"/>
              <a:gd name="T58" fmla="*/ 2147483647 w 169"/>
              <a:gd name="T59" fmla="*/ 2147483647 h 113"/>
              <a:gd name="T60" fmla="*/ 2147483647 w 169"/>
              <a:gd name="T61" fmla="*/ 2147483647 h 113"/>
              <a:gd name="T62" fmla="*/ 2147483647 w 169"/>
              <a:gd name="T63" fmla="*/ 2147483647 h 113"/>
              <a:gd name="T64" fmla="*/ 2147483647 w 169"/>
              <a:gd name="T65" fmla="*/ 2147483647 h 113"/>
              <a:gd name="T66" fmla="*/ 2147483647 w 169"/>
              <a:gd name="T67" fmla="*/ 2147483647 h 113"/>
              <a:gd name="T68" fmla="*/ 2147483647 w 169"/>
              <a:gd name="T69" fmla="*/ 2147483647 h 113"/>
              <a:gd name="T70" fmla="*/ 2147483647 w 169"/>
              <a:gd name="T71" fmla="*/ 2147483647 h 113"/>
              <a:gd name="T72" fmla="*/ 2147483647 w 169"/>
              <a:gd name="T73" fmla="*/ 2147483647 h 113"/>
              <a:gd name="T74" fmla="*/ 2147483647 w 169"/>
              <a:gd name="T75" fmla="*/ 2147483647 h 113"/>
              <a:gd name="T76" fmla="*/ 2147483647 w 169"/>
              <a:gd name="T77" fmla="*/ 2147483647 h 113"/>
              <a:gd name="T78" fmla="*/ 2147483647 w 169"/>
              <a:gd name="T79" fmla="*/ 2147483647 h 113"/>
              <a:gd name="T80" fmla="*/ 2147483647 w 169"/>
              <a:gd name="T81" fmla="*/ 2147483647 h 113"/>
              <a:gd name="T82" fmla="*/ 2147483647 w 169"/>
              <a:gd name="T83" fmla="*/ 2147483647 h 113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69"/>
              <a:gd name="T127" fmla="*/ 0 h 113"/>
              <a:gd name="T128" fmla="*/ 169 w 169"/>
              <a:gd name="T129" fmla="*/ 113 h 113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69" h="113">
                <a:moveTo>
                  <a:pt x="111" y="3"/>
                </a:moveTo>
                <a:lnTo>
                  <a:pt x="101" y="0"/>
                </a:lnTo>
                <a:lnTo>
                  <a:pt x="95" y="16"/>
                </a:lnTo>
                <a:lnTo>
                  <a:pt x="89" y="22"/>
                </a:lnTo>
                <a:lnTo>
                  <a:pt x="87" y="32"/>
                </a:lnTo>
                <a:lnTo>
                  <a:pt x="80" y="37"/>
                </a:lnTo>
                <a:lnTo>
                  <a:pt x="76" y="35"/>
                </a:lnTo>
                <a:lnTo>
                  <a:pt x="70" y="39"/>
                </a:lnTo>
                <a:lnTo>
                  <a:pt x="71" y="43"/>
                </a:lnTo>
                <a:lnTo>
                  <a:pt x="67" y="59"/>
                </a:lnTo>
                <a:lnTo>
                  <a:pt x="68" y="66"/>
                </a:lnTo>
                <a:lnTo>
                  <a:pt x="52" y="78"/>
                </a:lnTo>
                <a:lnTo>
                  <a:pt x="48" y="77"/>
                </a:lnTo>
                <a:lnTo>
                  <a:pt x="44" y="85"/>
                </a:lnTo>
                <a:lnTo>
                  <a:pt x="35" y="87"/>
                </a:lnTo>
                <a:lnTo>
                  <a:pt x="30" y="79"/>
                </a:lnTo>
                <a:lnTo>
                  <a:pt x="27" y="79"/>
                </a:lnTo>
                <a:lnTo>
                  <a:pt x="22" y="89"/>
                </a:lnTo>
                <a:lnTo>
                  <a:pt x="15" y="94"/>
                </a:lnTo>
                <a:lnTo>
                  <a:pt x="13" y="103"/>
                </a:lnTo>
                <a:lnTo>
                  <a:pt x="0" y="112"/>
                </a:lnTo>
                <a:lnTo>
                  <a:pt x="42" y="104"/>
                </a:lnTo>
                <a:lnTo>
                  <a:pt x="168" y="74"/>
                </a:lnTo>
                <a:lnTo>
                  <a:pt x="164" y="62"/>
                </a:lnTo>
                <a:lnTo>
                  <a:pt x="156" y="62"/>
                </a:lnTo>
                <a:lnTo>
                  <a:pt x="154" y="66"/>
                </a:lnTo>
                <a:lnTo>
                  <a:pt x="150" y="64"/>
                </a:lnTo>
                <a:lnTo>
                  <a:pt x="153" y="60"/>
                </a:lnTo>
                <a:lnTo>
                  <a:pt x="153" y="56"/>
                </a:lnTo>
                <a:lnTo>
                  <a:pt x="149" y="53"/>
                </a:lnTo>
                <a:lnTo>
                  <a:pt x="154" y="50"/>
                </a:lnTo>
                <a:lnTo>
                  <a:pt x="150" y="45"/>
                </a:lnTo>
                <a:lnTo>
                  <a:pt x="141" y="39"/>
                </a:lnTo>
                <a:lnTo>
                  <a:pt x="150" y="39"/>
                </a:lnTo>
                <a:lnTo>
                  <a:pt x="147" y="34"/>
                </a:lnTo>
                <a:lnTo>
                  <a:pt x="140" y="30"/>
                </a:lnTo>
                <a:lnTo>
                  <a:pt x="132" y="23"/>
                </a:lnTo>
                <a:lnTo>
                  <a:pt x="126" y="22"/>
                </a:lnTo>
                <a:lnTo>
                  <a:pt x="127" y="15"/>
                </a:lnTo>
                <a:lnTo>
                  <a:pt x="130" y="10"/>
                </a:lnTo>
                <a:lnTo>
                  <a:pt x="116" y="2"/>
                </a:lnTo>
                <a:lnTo>
                  <a:pt x="111" y="3"/>
                </a:lnTo>
              </a:path>
            </a:pathLst>
          </a:custGeom>
          <a:solidFill>
            <a:schemeClr val="bg2">
              <a:lumMod val="90000"/>
            </a:schemeClr>
          </a:solidFill>
          <a:ln w="285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" name="Freeform 30">
            <a:extLst>
              <a:ext uri="{FF2B5EF4-FFF2-40B4-BE49-F238E27FC236}">
                <a16:creationId xmlns:a16="http://schemas.microsoft.com/office/drawing/2014/main" id="{C5EB9583-C01C-83DF-9BE5-EF558C67BC79}"/>
              </a:ext>
            </a:extLst>
          </p:cNvPr>
          <p:cNvSpPr>
            <a:spLocks/>
          </p:cNvSpPr>
          <p:nvPr/>
        </p:nvSpPr>
        <p:spPr bwMode="auto">
          <a:xfrm>
            <a:off x="1511301" y="4091211"/>
            <a:ext cx="966787" cy="1255713"/>
          </a:xfrm>
          <a:custGeom>
            <a:avLst/>
            <a:gdLst>
              <a:gd name="T0" fmla="*/ 2147483647 w 148"/>
              <a:gd name="T1" fmla="*/ 2147483647 h 184"/>
              <a:gd name="T2" fmla="*/ 2147483647 w 148"/>
              <a:gd name="T3" fmla="*/ 2147483647 h 184"/>
              <a:gd name="T4" fmla="*/ 2147483647 w 148"/>
              <a:gd name="T5" fmla="*/ 2147483647 h 184"/>
              <a:gd name="T6" fmla="*/ 0 w 148"/>
              <a:gd name="T7" fmla="*/ 2147483647 h 184"/>
              <a:gd name="T8" fmla="*/ 2147483647 w 148"/>
              <a:gd name="T9" fmla="*/ 2147483647 h 184"/>
              <a:gd name="T10" fmla="*/ 2147483647 w 148"/>
              <a:gd name="T11" fmla="*/ 2147483647 h 184"/>
              <a:gd name="T12" fmla="*/ 2147483647 w 148"/>
              <a:gd name="T13" fmla="*/ 2147483647 h 184"/>
              <a:gd name="T14" fmla="*/ 2147483647 w 148"/>
              <a:gd name="T15" fmla="*/ 2147483647 h 184"/>
              <a:gd name="T16" fmla="*/ 2147483647 w 148"/>
              <a:gd name="T17" fmla="*/ 2147483647 h 184"/>
              <a:gd name="T18" fmla="*/ 2147483647 w 148"/>
              <a:gd name="T19" fmla="*/ 2147483647 h 184"/>
              <a:gd name="T20" fmla="*/ 2147483647 w 148"/>
              <a:gd name="T21" fmla="*/ 2147483647 h 184"/>
              <a:gd name="T22" fmla="*/ 2147483647 w 148"/>
              <a:gd name="T23" fmla="*/ 2147483647 h 184"/>
              <a:gd name="T24" fmla="*/ 2147483647 w 148"/>
              <a:gd name="T25" fmla="*/ 2147483647 h 184"/>
              <a:gd name="T26" fmla="*/ 2147483647 w 148"/>
              <a:gd name="T27" fmla="*/ 2147483647 h 184"/>
              <a:gd name="T28" fmla="*/ 2147483647 w 148"/>
              <a:gd name="T29" fmla="*/ 2147483647 h 184"/>
              <a:gd name="T30" fmla="*/ 2147483647 w 148"/>
              <a:gd name="T31" fmla="*/ 2147483647 h 184"/>
              <a:gd name="T32" fmla="*/ 2147483647 w 148"/>
              <a:gd name="T33" fmla="*/ 2147483647 h 184"/>
              <a:gd name="T34" fmla="*/ 2147483647 w 148"/>
              <a:gd name="T35" fmla="*/ 0 h 184"/>
              <a:gd name="T36" fmla="*/ 2147483647 w 148"/>
              <a:gd name="T37" fmla="*/ 2147483647 h 184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48"/>
              <a:gd name="T58" fmla="*/ 0 h 184"/>
              <a:gd name="T59" fmla="*/ 148 w 148"/>
              <a:gd name="T60" fmla="*/ 184 h 184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48" h="184">
                <a:moveTo>
                  <a:pt x="147" y="13"/>
                </a:moveTo>
                <a:lnTo>
                  <a:pt x="133" y="183"/>
                </a:lnTo>
                <a:lnTo>
                  <a:pt x="79" y="178"/>
                </a:lnTo>
                <a:lnTo>
                  <a:pt x="0" y="134"/>
                </a:lnTo>
                <a:lnTo>
                  <a:pt x="1" y="124"/>
                </a:lnTo>
                <a:lnTo>
                  <a:pt x="7" y="116"/>
                </a:lnTo>
                <a:lnTo>
                  <a:pt x="1" y="111"/>
                </a:lnTo>
                <a:lnTo>
                  <a:pt x="6" y="99"/>
                </a:lnTo>
                <a:lnTo>
                  <a:pt x="11" y="86"/>
                </a:lnTo>
                <a:lnTo>
                  <a:pt x="16" y="80"/>
                </a:lnTo>
                <a:lnTo>
                  <a:pt x="13" y="69"/>
                </a:lnTo>
                <a:lnTo>
                  <a:pt x="14" y="54"/>
                </a:lnTo>
                <a:lnTo>
                  <a:pt x="14" y="25"/>
                </a:lnTo>
                <a:lnTo>
                  <a:pt x="17" y="20"/>
                </a:lnTo>
                <a:lnTo>
                  <a:pt x="21" y="20"/>
                </a:lnTo>
                <a:lnTo>
                  <a:pt x="25" y="25"/>
                </a:lnTo>
                <a:lnTo>
                  <a:pt x="31" y="22"/>
                </a:lnTo>
                <a:lnTo>
                  <a:pt x="34" y="0"/>
                </a:lnTo>
                <a:lnTo>
                  <a:pt x="147" y="13"/>
                </a:lnTo>
              </a:path>
            </a:pathLst>
          </a:custGeom>
          <a:solidFill>
            <a:schemeClr val="bg2">
              <a:lumMod val="90000"/>
            </a:schemeClr>
          </a:solidFill>
          <a:ln w="285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9" name="Freeform 31">
            <a:extLst>
              <a:ext uri="{FF2B5EF4-FFF2-40B4-BE49-F238E27FC236}">
                <a16:creationId xmlns:a16="http://schemas.microsoft.com/office/drawing/2014/main" id="{FB97B4F5-B9BF-9189-B6D9-88DBF6B7CD10}"/>
              </a:ext>
            </a:extLst>
          </p:cNvPr>
          <p:cNvSpPr>
            <a:spLocks/>
          </p:cNvSpPr>
          <p:nvPr/>
        </p:nvSpPr>
        <p:spPr bwMode="auto">
          <a:xfrm>
            <a:off x="2387601" y="4178524"/>
            <a:ext cx="984250" cy="1168400"/>
          </a:xfrm>
          <a:custGeom>
            <a:avLst/>
            <a:gdLst>
              <a:gd name="T0" fmla="*/ 0 w 151"/>
              <a:gd name="T1" fmla="*/ 2147483647 h 171"/>
              <a:gd name="T2" fmla="*/ 2147483647 w 151"/>
              <a:gd name="T3" fmla="*/ 2147483647 h 171"/>
              <a:gd name="T4" fmla="*/ 2147483647 w 151"/>
              <a:gd name="T5" fmla="*/ 2147483647 h 171"/>
              <a:gd name="T6" fmla="*/ 2147483647 w 151"/>
              <a:gd name="T7" fmla="*/ 2147483647 h 171"/>
              <a:gd name="T8" fmla="*/ 2147483647 w 151"/>
              <a:gd name="T9" fmla="*/ 2147483647 h 171"/>
              <a:gd name="T10" fmla="*/ 2147483647 w 151"/>
              <a:gd name="T11" fmla="*/ 2147483647 h 171"/>
              <a:gd name="T12" fmla="*/ 2147483647 w 151"/>
              <a:gd name="T13" fmla="*/ 2147483647 h 171"/>
              <a:gd name="T14" fmla="*/ 2147483647 w 151"/>
              <a:gd name="T15" fmla="*/ 2147483647 h 171"/>
              <a:gd name="T16" fmla="*/ 2147483647 w 151"/>
              <a:gd name="T17" fmla="*/ 0 h 171"/>
              <a:gd name="T18" fmla="*/ 0 w 151"/>
              <a:gd name="T19" fmla="*/ 2147483647 h 17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51"/>
              <a:gd name="T31" fmla="*/ 0 h 171"/>
              <a:gd name="T32" fmla="*/ 151 w 151"/>
              <a:gd name="T33" fmla="*/ 171 h 17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51" h="171">
                <a:moveTo>
                  <a:pt x="0" y="169"/>
                </a:moveTo>
                <a:lnTo>
                  <a:pt x="19" y="170"/>
                </a:lnTo>
                <a:lnTo>
                  <a:pt x="22" y="157"/>
                </a:lnTo>
                <a:lnTo>
                  <a:pt x="65" y="160"/>
                </a:lnTo>
                <a:lnTo>
                  <a:pt x="65" y="154"/>
                </a:lnTo>
                <a:lnTo>
                  <a:pt x="147" y="154"/>
                </a:lnTo>
                <a:lnTo>
                  <a:pt x="150" y="20"/>
                </a:lnTo>
                <a:lnTo>
                  <a:pt x="150" y="8"/>
                </a:lnTo>
                <a:lnTo>
                  <a:pt x="14" y="0"/>
                </a:lnTo>
                <a:lnTo>
                  <a:pt x="0" y="169"/>
                </a:lnTo>
              </a:path>
            </a:pathLst>
          </a:custGeom>
          <a:solidFill>
            <a:schemeClr val="bg2">
              <a:lumMod val="90000"/>
            </a:schemeClr>
          </a:solidFill>
          <a:ln w="285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30" name="Freeform 32">
            <a:extLst>
              <a:ext uri="{FF2B5EF4-FFF2-40B4-BE49-F238E27FC236}">
                <a16:creationId xmlns:a16="http://schemas.microsoft.com/office/drawing/2014/main" id="{4CA6B48A-E6F5-D6BB-39C7-BF2E63850D28}"/>
              </a:ext>
            </a:extLst>
          </p:cNvPr>
          <p:cNvSpPr>
            <a:spLocks/>
          </p:cNvSpPr>
          <p:nvPr/>
        </p:nvSpPr>
        <p:spPr bwMode="auto">
          <a:xfrm>
            <a:off x="4624390" y="4226149"/>
            <a:ext cx="727075" cy="800100"/>
          </a:xfrm>
          <a:custGeom>
            <a:avLst/>
            <a:gdLst>
              <a:gd name="T0" fmla="*/ 2147483647 w 111"/>
              <a:gd name="T1" fmla="*/ 2147483647 h 117"/>
              <a:gd name="T2" fmla="*/ 2147483647 w 111"/>
              <a:gd name="T3" fmla="*/ 2147483647 h 117"/>
              <a:gd name="T4" fmla="*/ 0 w 111"/>
              <a:gd name="T5" fmla="*/ 2147483647 h 117"/>
              <a:gd name="T6" fmla="*/ 2147483647 w 111"/>
              <a:gd name="T7" fmla="*/ 2147483647 h 117"/>
              <a:gd name="T8" fmla="*/ 2147483647 w 111"/>
              <a:gd name="T9" fmla="*/ 0 h 117"/>
              <a:gd name="T10" fmla="*/ 2147483647 w 111"/>
              <a:gd name="T11" fmla="*/ 2147483647 h 117"/>
              <a:gd name="T12" fmla="*/ 2147483647 w 111"/>
              <a:gd name="T13" fmla="*/ 2147483647 h 117"/>
              <a:gd name="T14" fmla="*/ 2147483647 w 111"/>
              <a:gd name="T15" fmla="*/ 2147483647 h 117"/>
              <a:gd name="T16" fmla="*/ 2147483647 w 111"/>
              <a:gd name="T17" fmla="*/ 2147483647 h 117"/>
              <a:gd name="T18" fmla="*/ 2147483647 w 111"/>
              <a:gd name="T19" fmla="*/ 2147483647 h 117"/>
              <a:gd name="T20" fmla="*/ 2147483647 w 111"/>
              <a:gd name="T21" fmla="*/ 2147483647 h 117"/>
              <a:gd name="T22" fmla="*/ 2147483647 w 111"/>
              <a:gd name="T23" fmla="*/ 2147483647 h 117"/>
              <a:gd name="T24" fmla="*/ 2147483647 w 111"/>
              <a:gd name="T25" fmla="*/ 2147483647 h 117"/>
              <a:gd name="T26" fmla="*/ 2147483647 w 111"/>
              <a:gd name="T27" fmla="*/ 2147483647 h 117"/>
              <a:gd name="T28" fmla="*/ 2147483647 w 111"/>
              <a:gd name="T29" fmla="*/ 2147483647 h 117"/>
              <a:gd name="T30" fmla="*/ 2147483647 w 111"/>
              <a:gd name="T31" fmla="*/ 2147483647 h 117"/>
              <a:gd name="T32" fmla="*/ 2147483647 w 111"/>
              <a:gd name="T33" fmla="*/ 2147483647 h 117"/>
              <a:gd name="T34" fmla="*/ 2147483647 w 111"/>
              <a:gd name="T35" fmla="*/ 2147483647 h 117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11"/>
              <a:gd name="T55" fmla="*/ 0 h 117"/>
              <a:gd name="T56" fmla="*/ 111 w 111"/>
              <a:gd name="T57" fmla="*/ 117 h 117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11" h="117">
                <a:moveTo>
                  <a:pt x="4" y="91"/>
                </a:moveTo>
                <a:lnTo>
                  <a:pt x="4" y="40"/>
                </a:lnTo>
                <a:lnTo>
                  <a:pt x="0" y="8"/>
                </a:lnTo>
                <a:lnTo>
                  <a:pt x="42" y="5"/>
                </a:lnTo>
                <a:lnTo>
                  <a:pt x="101" y="0"/>
                </a:lnTo>
                <a:lnTo>
                  <a:pt x="98" y="12"/>
                </a:lnTo>
                <a:lnTo>
                  <a:pt x="110" y="12"/>
                </a:lnTo>
                <a:lnTo>
                  <a:pt x="107" y="32"/>
                </a:lnTo>
                <a:lnTo>
                  <a:pt x="103" y="36"/>
                </a:lnTo>
                <a:lnTo>
                  <a:pt x="106" y="37"/>
                </a:lnTo>
                <a:lnTo>
                  <a:pt x="101" y="45"/>
                </a:lnTo>
                <a:lnTo>
                  <a:pt x="85" y="77"/>
                </a:lnTo>
                <a:lnTo>
                  <a:pt x="85" y="93"/>
                </a:lnTo>
                <a:lnTo>
                  <a:pt x="88" y="96"/>
                </a:lnTo>
                <a:lnTo>
                  <a:pt x="86" y="108"/>
                </a:lnTo>
                <a:lnTo>
                  <a:pt x="17" y="116"/>
                </a:lnTo>
                <a:lnTo>
                  <a:pt x="16" y="98"/>
                </a:lnTo>
                <a:lnTo>
                  <a:pt x="4" y="91"/>
                </a:lnTo>
              </a:path>
            </a:pathLst>
          </a:custGeom>
          <a:solidFill>
            <a:schemeClr val="bg2">
              <a:lumMod val="90000"/>
            </a:schemeClr>
          </a:solidFill>
          <a:ln w="285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" name="Freeform 33">
            <a:extLst>
              <a:ext uri="{FF2B5EF4-FFF2-40B4-BE49-F238E27FC236}">
                <a16:creationId xmlns:a16="http://schemas.microsoft.com/office/drawing/2014/main" id="{2B76ED4C-6D05-5D2B-E1BA-B4D5D9C1C210}"/>
              </a:ext>
            </a:extLst>
          </p:cNvPr>
          <p:cNvSpPr>
            <a:spLocks/>
          </p:cNvSpPr>
          <p:nvPr/>
        </p:nvSpPr>
        <p:spPr bwMode="auto">
          <a:xfrm>
            <a:off x="5610228" y="4430936"/>
            <a:ext cx="579437" cy="895350"/>
          </a:xfrm>
          <a:custGeom>
            <a:avLst/>
            <a:gdLst>
              <a:gd name="T0" fmla="*/ 2147483647 w 89"/>
              <a:gd name="T1" fmla="*/ 2147483647 h 131"/>
              <a:gd name="T2" fmla="*/ 0 w 89"/>
              <a:gd name="T3" fmla="*/ 2147483647 h 131"/>
              <a:gd name="T4" fmla="*/ 0 w 89"/>
              <a:gd name="T5" fmla="*/ 2147483647 h 131"/>
              <a:gd name="T6" fmla="*/ 2147483647 w 89"/>
              <a:gd name="T7" fmla="*/ 0 h 131"/>
              <a:gd name="T8" fmla="*/ 2147483647 w 89"/>
              <a:gd name="T9" fmla="*/ 2147483647 h 131"/>
              <a:gd name="T10" fmla="*/ 2147483647 w 89"/>
              <a:gd name="T11" fmla="*/ 2147483647 h 131"/>
              <a:gd name="T12" fmla="*/ 2147483647 w 89"/>
              <a:gd name="T13" fmla="*/ 2147483647 h 131"/>
              <a:gd name="T14" fmla="*/ 2147483647 w 89"/>
              <a:gd name="T15" fmla="*/ 2147483647 h 131"/>
              <a:gd name="T16" fmla="*/ 2147483647 w 89"/>
              <a:gd name="T17" fmla="*/ 2147483647 h 13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9"/>
              <a:gd name="T28" fmla="*/ 0 h 131"/>
              <a:gd name="T29" fmla="*/ 89 w 89"/>
              <a:gd name="T30" fmla="*/ 131 h 13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9" h="131">
                <a:moveTo>
                  <a:pt x="5" y="130"/>
                </a:moveTo>
                <a:lnTo>
                  <a:pt x="0" y="98"/>
                </a:lnTo>
                <a:lnTo>
                  <a:pt x="0" y="9"/>
                </a:lnTo>
                <a:lnTo>
                  <a:pt x="59" y="0"/>
                </a:lnTo>
                <a:lnTo>
                  <a:pt x="83" y="82"/>
                </a:lnTo>
                <a:lnTo>
                  <a:pt x="82" y="94"/>
                </a:lnTo>
                <a:lnTo>
                  <a:pt x="82" y="107"/>
                </a:lnTo>
                <a:lnTo>
                  <a:pt x="88" y="117"/>
                </a:lnTo>
                <a:lnTo>
                  <a:pt x="5" y="130"/>
                </a:lnTo>
              </a:path>
            </a:pathLst>
          </a:custGeom>
          <a:solidFill>
            <a:schemeClr val="bg2">
              <a:lumMod val="90000"/>
            </a:schemeClr>
          </a:solidFill>
          <a:ln w="285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" name="Freeform 34">
            <a:extLst>
              <a:ext uri="{FF2B5EF4-FFF2-40B4-BE49-F238E27FC236}">
                <a16:creationId xmlns:a16="http://schemas.microsoft.com/office/drawing/2014/main" id="{0A24CCBD-988C-845D-8D3C-0132E4A6CEB3}"/>
              </a:ext>
            </a:extLst>
          </p:cNvPr>
          <p:cNvSpPr>
            <a:spLocks/>
          </p:cNvSpPr>
          <p:nvPr/>
        </p:nvSpPr>
        <p:spPr bwMode="auto">
          <a:xfrm>
            <a:off x="5291138" y="3995961"/>
            <a:ext cx="1231900" cy="552450"/>
          </a:xfrm>
          <a:custGeom>
            <a:avLst/>
            <a:gdLst>
              <a:gd name="T0" fmla="*/ 2147483647 w 189"/>
              <a:gd name="T1" fmla="*/ 2147483647 h 81"/>
              <a:gd name="T2" fmla="*/ 2147483647 w 189"/>
              <a:gd name="T3" fmla="*/ 2147483647 h 81"/>
              <a:gd name="T4" fmla="*/ 2147483647 w 189"/>
              <a:gd name="T5" fmla="*/ 2147483647 h 81"/>
              <a:gd name="T6" fmla="*/ 2147483647 w 189"/>
              <a:gd name="T7" fmla="*/ 2147483647 h 81"/>
              <a:gd name="T8" fmla="*/ 2147483647 w 189"/>
              <a:gd name="T9" fmla="*/ 2147483647 h 81"/>
              <a:gd name="T10" fmla="*/ 2147483647 w 189"/>
              <a:gd name="T11" fmla="*/ 2147483647 h 81"/>
              <a:gd name="T12" fmla="*/ 2147483647 w 189"/>
              <a:gd name="T13" fmla="*/ 2147483647 h 81"/>
              <a:gd name="T14" fmla="*/ 2147483647 w 189"/>
              <a:gd name="T15" fmla="*/ 0 h 81"/>
              <a:gd name="T16" fmla="*/ 2147483647 w 189"/>
              <a:gd name="T17" fmla="*/ 2147483647 h 81"/>
              <a:gd name="T18" fmla="*/ 2147483647 w 189"/>
              <a:gd name="T19" fmla="*/ 2147483647 h 81"/>
              <a:gd name="T20" fmla="*/ 2147483647 w 189"/>
              <a:gd name="T21" fmla="*/ 2147483647 h 81"/>
              <a:gd name="T22" fmla="*/ 2147483647 w 189"/>
              <a:gd name="T23" fmla="*/ 2147483647 h 81"/>
              <a:gd name="T24" fmla="*/ 2147483647 w 189"/>
              <a:gd name="T25" fmla="*/ 2147483647 h 81"/>
              <a:gd name="T26" fmla="*/ 2147483647 w 189"/>
              <a:gd name="T27" fmla="*/ 2147483647 h 81"/>
              <a:gd name="T28" fmla="*/ 2147483647 w 189"/>
              <a:gd name="T29" fmla="*/ 2147483647 h 81"/>
              <a:gd name="T30" fmla="*/ 2147483647 w 189"/>
              <a:gd name="T31" fmla="*/ 2147483647 h 81"/>
              <a:gd name="T32" fmla="*/ 2147483647 w 189"/>
              <a:gd name="T33" fmla="*/ 2147483647 h 81"/>
              <a:gd name="T34" fmla="*/ 2147483647 w 189"/>
              <a:gd name="T35" fmla="*/ 2147483647 h 81"/>
              <a:gd name="T36" fmla="*/ 2147483647 w 189"/>
              <a:gd name="T37" fmla="*/ 2147483647 h 81"/>
              <a:gd name="T38" fmla="*/ 2147483647 w 189"/>
              <a:gd name="T39" fmla="*/ 2147483647 h 81"/>
              <a:gd name="T40" fmla="*/ 2147483647 w 189"/>
              <a:gd name="T41" fmla="*/ 2147483647 h 81"/>
              <a:gd name="T42" fmla="*/ 2147483647 w 189"/>
              <a:gd name="T43" fmla="*/ 2147483647 h 81"/>
              <a:gd name="T44" fmla="*/ 2147483647 w 189"/>
              <a:gd name="T45" fmla="*/ 2147483647 h 81"/>
              <a:gd name="T46" fmla="*/ 0 w 189"/>
              <a:gd name="T47" fmla="*/ 2147483647 h 81"/>
              <a:gd name="T48" fmla="*/ 2147483647 w 189"/>
              <a:gd name="T49" fmla="*/ 2147483647 h 81"/>
              <a:gd name="T50" fmla="*/ 2147483647 w 189"/>
              <a:gd name="T51" fmla="*/ 2147483647 h 81"/>
              <a:gd name="T52" fmla="*/ 2147483647 w 189"/>
              <a:gd name="T53" fmla="*/ 2147483647 h 81"/>
              <a:gd name="T54" fmla="*/ 2147483647 w 189"/>
              <a:gd name="T55" fmla="*/ 2147483647 h 8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189"/>
              <a:gd name="T85" fmla="*/ 0 h 81"/>
              <a:gd name="T86" fmla="*/ 189 w 189"/>
              <a:gd name="T87" fmla="*/ 81 h 8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189" h="81">
                <a:moveTo>
                  <a:pt x="9" y="47"/>
                </a:moveTo>
                <a:lnTo>
                  <a:pt x="11" y="34"/>
                </a:lnTo>
                <a:lnTo>
                  <a:pt x="18" y="31"/>
                </a:lnTo>
                <a:lnTo>
                  <a:pt x="44" y="27"/>
                </a:lnTo>
                <a:lnTo>
                  <a:pt x="41" y="22"/>
                </a:lnTo>
                <a:lnTo>
                  <a:pt x="51" y="24"/>
                </a:lnTo>
                <a:lnTo>
                  <a:pt x="146" y="8"/>
                </a:lnTo>
                <a:lnTo>
                  <a:pt x="188" y="0"/>
                </a:lnTo>
                <a:lnTo>
                  <a:pt x="185" y="8"/>
                </a:lnTo>
                <a:lnTo>
                  <a:pt x="177" y="12"/>
                </a:lnTo>
                <a:lnTo>
                  <a:pt x="178" y="16"/>
                </a:lnTo>
                <a:lnTo>
                  <a:pt x="174" y="18"/>
                </a:lnTo>
                <a:lnTo>
                  <a:pt x="171" y="18"/>
                </a:lnTo>
                <a:lnTo>
                  <a:pt x="164" y="20"/>
                </a:lnTo>
                <a:lnTo>
                  <a:pt x="161" y="27"/>
                </a:lnTo>
                <a:lnTo>
                  <a:pt x="160" y="33"/>
                </a:lnTo>
                <a:lnTo>
                  <a:pt x="150" y="40"/>
                </a:lnTo>
                <a:lnTo>
                  <a:pt x="142" y="44"/>
                </a:lnTo>
                <a:lnTo>
                  <a:pt x="142" y="49"/>
                </a:lnTo>
                <a:lnTo>
                  <a:pt x="133" y="52"/>
                </a:lnTo>
                <a:lnTo>
                  <a:pt x="132" y="59"/>
                </a:lnTo>
                <a:lnTo>
                  <a:pt x="107" y="64"/>
                </a:lnTo>
                <a:lnTo>
                  <a:pt x="49" y="73"/>
                </a:lnTo>
                <a:lnTo>
                  <a:pt x="0" y="80"/>
                </a:lnTo>
                <a:lnTo>
                  <a:pt x="5" y="72"/>
                </a:lnTo>
                <a:lnTo>
                  <a:pt x="2" y="71"/>
                </a:lnTo>
                <a:lnTo>
                  <a:pt x="6" y="67"/>
                </a:lnTo>
                <a:lnTo>
                  <a:pt x="9" y="47"/>
                </a:lnTo>
              </a:path>
            </a:pathLst>
          </a:custGeom>
          <a:solidFill>
            <a:srgbClr val="5D9732"/>
          </a:solidFill>
          <a:ln w="285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" name="Freeform 35">
            <a:extLst>
              <a:ext uri="{FF2B5EF4-FFF2-40B4-BE49-F238E27FC236}">
                <a16:creationId xmlns:a16="http://schemas.microsoft.com/office/drawing/2014/main" id="{8753A016-F301-5F56-336A-EB19882A9138}"/>
              </a:ext>
            </a:extLst>
          </p:cNvPr>
          <p:cNvSpPr>
            <a:spLocks/>
          </p:cNvSpPr>
          <p:nvPr/>
        </p:nvSpPr>
        <p:spPr bwMode="auto">
          <a:xfrm>
            <a:off x="6151565" y="3789588"/>
            <a:ext cx="1279525" cy="614363"/>
          </a:xfrm>
          <a:custGeom>
            <a:avLst/>
            <a:gdLst>
              <a:gd name="T0" fmla="*/ 2147483647 w 196"/>
              <a:gd name="T1" fmla="*/ 2147483647 h 90"/>
              <a:gd name="T2" fmla="*/ 2147483647 w 196"/>
              <a:gd name="T3" fmla="*/ 0 h 90"/>
              <a:gd name="T4" fmla="*/ 2147483647 w 196"/>
              <a:gd name="T5" fmla="*/ 2147483647 h 90"/>
              <a:gd name="T6" fmla="*/ 2147483647 w 196"/>
              <a:gd name="T7" fmla="*/ 2147483647 h 90"/>
              <a:gd name="T8" fmla="*/ 2147483647 w 196"/>
              <a:gd name="T9" fmla="*/ 2147483647 h 90"/>
              <a:gd name="T10" fmla="*/ 2147483647 w 196"/>
              <a:gd name="T11" fmla="*/ 2147483647 h 90"/>
              <a:gd name="T12" fmla="*/ 2147483647 w 196"/>
              <a:gd name="T13" fmla="*/ 2147483647 h 90"/>
              <a:gd name="T14" fmla="*/ 2147483647 w 196"/>
              <a:gd name="T15" fmla="*/ 2147483647 h 90"/>
              <a:gd name="T16" fmla="*/ 2147483647 w 196"/>
              <a:gd name="T17" fmla="*/ 2147483647 h 90"/>
              <a:gd name="T18" fmla="*/ 2147483647 w 196"/>
              <a:gd name="T19" fmla="*/ 2147483647 h 90"/>
              <a:gd name="T20" fmla="*/ 2147483647 w 196"/>
              <a:gd name="T21" fmla="*/ 2147483647 h 90"/>
              <a:gd name="T22" fmla="*/ 2147483647 w 196"/>
              <a:gd name="T23" fmla="*/ 2147483647 h 90"/>
              <a:gd name="T24" fmla="*/ 2147483647 w 196"/>
              <a:gd name="T25" fmla="*/ 2147483647 h 90"/>
              <a:gd name="T26" fmla="*/ 2147483647 w 196"/>
              <a:gd name="T27" fmla="*/ 2147483647 h 90"/>
              <a:gd name="T28" fmla="*/ 2147483647 w 196"/>
              <a:gd name="T29" fmla="*/ 2147483647 h 90"/>
              <a:gd name="T30" fmla="*/ 2147483647 w 196"/>
              <a:gd name="T31" fmla="*/ 2147483647 h 90"/>
              <a:gd name="T32" fmla="*/ 2147483647 w 196"/>
              <a:gd name="T33" fmla="*/ 2147483647 h 90"/>
              <a:gd name="T34" fmla="*/ 2147483647 w 196"/>
              <a:gd name="T35" fmla="*/ 2147483647 h 90"/>
              <a:gd name="T36" fmla="*/ 2147483647 w 196"/>
              <a:gd name="T37" fmla="*/ 2147483647 h 90"/>
              <a:gd name="T38" fmla="*/ 2147483647 w 196"/>
              <a:gd name="T39" fmla="*/ 2147483647 h 90"/>
              <a:gd name="T40" fmla="*/ 2147483647 w 196"/>
              <a:gd name="T41" fmla="*/ 2147483647 h 90"/>
              <a:gd name="T42" fmla="*/ 2147483647 w 196"/>
              <a:gd name="T43" fmla="*/ 2147483647 h 90"/>
              <a:gd name="T44" fmla="*/ 2147483647 w 196"/>
              <a:gd name="T45" fmla="*/ 2147483647 h 90"/>
              <a:gd name="T46" fmla="*/ 2147483647 w 196"/>
              <a:gd name="T47" fmla="*/ 2147483647 h 90"/>
              <a:gd name="T48" fmla="*/ 2147483647 w 196"/>
              <a:gd name="T49" fmla="*/ 2147483647 h 90"/>
              <a:gd name="T50" fmla="*/ 2147483647 w 196"/>
              <a:gd name="T51" fmla="*/ 2147483647 h 90"/>
              <a:gd name="T52" fmla="*/ 2147483647 w 196"/>
              <a:gd name="T53" fmla="*/ 2147483647 h 90"/>
              <a:gd name="T54" fmla="*/ 2147483647 w 196"/>
              <a:gd name="T55" fmla="*/ 2147483647 h 90"/>
              <a:gd name="T56" fmla="*/ 2147483647 w 196"/>
              <a:gd name="T57" fmla="*/ 2147483647 h 90"/>
              <a:gd name="T58" fmla="*/ 2147483647 w 196"/>
              <a:gd name="T59" fmla="*/ 2147483647 h 90"/>
              <a:gd name="T60" fmla="*/ 2147483647 w 196"/>
              <a:gd name="T61" fmla="*/ 2147483647 h 90"/>
              <a:gd name="T62" fmla="*/ 2147483647 w 196"/>
              <a:gd name="T63" fmla="*/ 2147483647 h 90"/>
              <a:gd name="T64" fmla="*/ 2147483647 w 196"/>
              <a:gd name="T65" fmla="*/ 2147483647 h 90"/>
              <a:gd name="T66" fmla="*/ 0 w 196"/>
              <a:gd name="T67" fmla="*/ 2147483647 h 90"/>
              <a:gd name="T68" fmla="*/ 2147483647 w 196"/>
              <a:gd name="T69" fmla="*/ 2147483647 h 90"/>
              <a:gd name="T70" fmla="*/ 2147483647 w 196"/>
              <a:gd name="T71" fmla="*/ 2147483647 h 90"/>
              <a:gd name="T72" fmla="*/ 2147483647 w 196"/>
              <a:gd name="T73" fmla="*/ 2147483647 h 90"/>
              <a:gd name="T74" fmla="*/ 2147483647 w 196"/>
              <a:gd name="T75" fmla="*/ 2147483647 h 90"/>
              <a:gd name="T76" fmla="*/ 2147483647 w 196"/>
              <a:gd name="T77" fmla="*/ 2147483647 h 90"/>
              <a:gd name="T78" fmla="*/ 2147483647 w 196"/>
              <a:gd name="T79" fmla="*/ 2147483647 h 90"/>
              <a:gd name="T80" fmla="*/ 2147483647 w 196"/>
              <a:gd name="T81" fmla="*/ 2147483647 h 90"/>
              <a:gd name="T82" fmla="*/ 2147483647 w 196"/>
              <a:gd name="T83" fmla="*/ 2147483647 h 90"/>
              <a:gd name="T84" fmla="*/ 2147483647 w 196"/>
              <a:gd name="T85" fmla="*/ 2147483647 h 90"/>
              <a:gd name="T86" fmla="*/ 2147483647 w 196"/>
              <a:gd name="T87" fmla="*/ 2147483647 h 90"/>
              <a:gd name="T88" fmla="*/ 2147483647 w 196"/>
              <a:gd name="T89" fmla="*/ 2147483647 h 90"/>
              <a:gd name="T90" fmla="*/ 2147483647 w 196"/>
              <a:gd name="T91" fmla="*/ 2147483647 h 90"/>
              <a:gd name="T92" fmla="*/ 2147483647 w 196"/>
              <a:gd name="T93" fmla="*/ 2147483647 h 90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196"/>
              <a:gd name="T142" fmla="*/ 0 h 90"/>
              <a:gd name="T143" fmla="*/ 196 w 196"/>
              <a:gd name="T144" fmla="*/ 90 h 90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196" h="90">
                <a:moveTo>
                  <a:pt x="56" y="30"/>
                </a:moveTo>
                <a:lnTo>
                  <a:pt x="183" y="0"/>
                </a:lnTo>
                <a:lnTo>
                  <a:pt x="187" y="11"/>
                </a:lnTo>
                <a:lnTo>
                  <a:pt x="180" y="12"/>
                </a:lnTo>
                <a:lnTo>
                  <a:pt x="173" y="19"/>
                </a:lnTo>
                <a:lnTo>
                  <a:pt x="166" y="14"/>
                </a:lnTo>
                <a:lnTo>
                  <a:pt x="169" y="20"/>
                </a:lnTo>
                <a:lnTo>
                  <a:pt x="169" y="25"/>
                </a:lnTo>
                <a:lnTo>
                  <a:pt x="173" y="20"/>
                </a:lnTo>
                <a:lnTo>
                  <a:pt x="185" y="17"/>
                </a:lnTo>
                <a:lnTo>
                  <a:pt x="188" y="22"/>
                </a:lnTo>
                <a:lnTo>
                  <a:pt x="188" y="16"/>
                </a:lnTo>
                <a:lnTo>
                  <a:pt x="193" y="17"/>
                </a:lnTo>
                <a:lnTo>
                  <a:pt x="195" y="25"/>
                </a:lnTo>
                <a:lnTo>
                  <a:pt x="188" y="36"/>
                </a:lnTo>
                <a:lnTo>
                  <a:pt x="179" y="36"/>
                </a:lnTo>
                <a:lnTo>
                  <a:pt x="173" y="39"/>
                </a:lnTo>
                <a:lnTo>
                  <a:pt x="178" y="44"/>
                </a:lnTo>
                <a:lnTo>
                  <a:pt x="173" y="51"/>
                </a:lnTo>
                <a:lnTo>
                  <a:pt x="186" y="47"/>
                </a:lnTo>
                <a:lnTo>
                  <a:pt x="186" y="53"/>
                </a:lnTo>
                <a:lnTo>
                  <a:pt x="175" y="63"/>
                </a:lnTo>
                <a:lnTo>
                  <a:pt x="161" y="69"/>
                </a:lnTo>
                <a:lnTo>
                  <a:pt x="158" y="85"/>
                </a:lnTo>
                <a:lnTo>
                  <a:pt x="144" y="87"/>
                </a:lnTo>
                <a:lnTo>
                  <a:pt x="112" y="70"/>
                </a:lnTo>
                <a:lnTo>
                  <a:pt x="87" y="75"/>
                </a:lnTo>
                <a:lnTo>
                  <a:pt x="81" y="72"/>
                </a:lnTo>
                <a:lnTo>
                  <a:pt x="74" y="74"/>
                </a:lnTo>
                <a:lnTo>
                  <a:pt x="69" y="73"/>
                </a:lnTo>
                <a:lnTo>
                  <a:pt x="37" y="79"/>
                </a:lnTo>
                <a:lnTo>
                  <a:pt x="35" y="83"/>
                </a:lnTo>
                <a:lnTo>
                  <a:pt x="32" y="84"/>
                </a:lnTo>
                <a:lnTo>
                  <a:pt x="0" y="89"/>
                </a:lnTo>
                <a:lnTo>
                  <a:pt x="1" y="82"/>
                </a:lnTo>
                <a:lnTo>
                  <a:pt x="10" y="79"/>
                </a:lnTo>
                <a:lnTo>
                  <a:pt x="10" y="74"/>
                </a:lnTo>
                <a:lnTo>
                  <a:pt x="18" y="70"/>
                </a:lnTo>
                <a:lnTo>
                  <a:pt x="28" y="63"/>
                </a:lnTo>
                <a:lnTo>
                  <a:pt x="29" y="57"/>
                </a:lnTo>
                <a:lnTo>
                  <a:pt x="32" y="50"/>
                </a:lnTo>
                <a:lnTo>
                  <a:pt x="39" y="48"/>
                </a:lnTo>
                <a:lnTo>
                  <a:pt x="42" y="48"/>
                </a:lnTo>
                <a:lnTo>
                  <a:pt x="46" y="45"/>
                </a:lnTo>
                <a:lnTo>
                  <a:pt x="46" y="42"/>
                </a:lnTo>
                <a:lnTo>
                  <a:pt x="54" y="38"/>
                </a:lnTo>
                <a:lnTo>
                  <a:pt x="56" y="30"/>
                </a:lnTo>
              </a:path>
            </a:pathLst>
          </a:custGeom>
          <a:solidFill>
            <a:srgbClr val="5D9732"/>
          </a:solidFill>
          <a:ln w="285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" name="Freeform 36">
            <a:extLst>
              <a:ext uri="{FF2B5EF4-FFF2-40B4-BE49-F238E27FC236}">
                <a16:creationId xmlns:a16="http://schemas.microsoft.com/office/drawing/2014/main" id="{EFE343B3-71E0-747A-66FB-7C9EE467A0DB}"/>
              </a:ext>
            </a:extLst>
          </p:cNvPr>
          <p:cNvSpPr>
            <a:spLocks/>
          </p:cNvSpPr>
          <p:nvPr/>
        </p:nvSpPr>
        <p:spPr bwMode="auto">
          <a:xfrm>
            <a:off x="6348413" y="4267424"/>
            <a:ext cx="744538" cy="614362"/>
          </a:xfrm>
          <a:custGeom>
            <a:avLst/>
            <a:gdLst>
              <a:gd name="T0" fmla="*/ 2147483647 w 114"/>
              <a:gd name="T1" fmla="*/ 2147483647 h 90"/>
              <a:gd name="T2" fmla="*/ 2147483647 w 114"/>
              <a:gd name="T3" fmla="*/ 0 h 90"/>
              <a:gd name="T4" fmla="*/ 2147483647 w 114"/>
              <a:gd name="T5" fmla="*/ 2147483647 h 90"/>
              <a:gd name="T6" fmla="*/ 2147483647 w 114"/>
              <a:gd name="T7" fmla="*/ 2147483647 h 90"/>
              <a:gd name="T8" fmla="*/ 2147483647 w 114"/>
              <a:gd name="T9" fmla="*/ 2147483647 h 90"/>
              <a:gd name="T10" fmla="*/ 2147483647 w 114"/>
              <a:gd name="T11" fmla="*/ 2147483647 h 90"/>
              <a:gd name="T12" fmla="*/ 2147483647 w 114"/>
              <a:gd name="T13" fmla="*/ 2147483647 h 90"/>
              <a:gd name="T14" fmla="*/ 2147483647 w 114"/>
              <a:gd name="T15" fmla="*/ 2147483647 h 90"/>
              <a:gd name="T16" fmla="*/ 2147483647 w 114"/>
              <a:gd name="T17" fmla="*/ 2147483647 h 90"/>
              <a:gd name="T18" fmla="*/ 0 w 114"/>
              <a:gd name="T19" fmla="*/ 2147483647 h 90"/>
              <a:gd name="T20" fmla="*/ 2147483647 w 114"/>
              <a:gd name="T21" fmla="*/ 2147483647 h 90"/>
              <a:gd name="T22" fmla="*/ 2147483647 w 114"/>
              <a:gd name="T23" fmla="*/ 2147483647 h 90"/>
              <a:gd name="T24" fmla="*/ 2147483647 w 114"/>
              <a:gd name="T25" fmla="*/ 2147483647 h 90"/>
              <a:gd name="T26" fmla="*/ 2147483647 w 114"/>
              <a:gd name="T27" fmla="*/ 2147483647 h 90"/>
              <a:gd name="T28" fmla="*/ 2147483647 w 114"/>
              <a:gd name="T29" fmla="*/ 2147483647 h 90"/>
              <a:gd name="T30" fmla="*/ 2147483647 w 114"/>
              <a:gd name="T31" fmla="*/ 2147483647 h 90"/>
              <a:gd name="T32" fmla="*/ 2147483647 w 114"/>
              <a:gd name="T33" fmla="*/ 2147483647 h 90"/>
              <a:gd name="T34" fmla="*/ 2147483647 w 114"/>
              <a:gd name="T35" fmla="*/ 2147483647 h 90"/>
              <a:gd name="T36" fmla="*/ 2147483647 w 114"/>
              <a:gd name="T37" fmla="*/ 2147483647 h 90"/>
              <a:gd name="T38" fmla="*/ 2147483647 w 114"/>
              <a:gd name="T39" fmla="*/ 2147483647 h 90"/>
              <a:gd name="T40" fmla="*/ 2147483647 w 114"/>
              <a:gd name="T41" fmla="*/ 2147483647 h 90"/>
              <a:gd name="T42" fmla="*/ 2147483647 w 114"/>
              <a:gd name="T43" fmla="*/ 2147483647 h 9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14"/>
              <a:gd name="T67" fmla="*/ 0 h 90"/>
              <a:gd name="T68" fmla="*/ 114 w 114"/>
              <a:gd name="T69" fmla="*/ 90 h 9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14" h="90">
                <a:moveTo>
                  <a:pt x="113" y="16"/>
                </a:moveTo>
                <a:lnTo>
                  <a:pt x="81" y="0"/>
                </a:lnTo>
                <a:lnTo>
                  <a:pt x="57" y="5"/>
                </a:lnTo>
                <a:lnTo>
                  <a:pt x="52" y="2"/>
                </a:lnTo>
                <a:lnTo>
                  <a:pt x="44" y="3"/>
                </a:lnTo>
                <a:lnTo>
                  <a:pt x="39" y="2"/>
                </a:lnTo>
                <a:lnTo>
                  <a:pt x="8" y="9"/>
                </a:lnTo>
                <a:lnTo>
                  <a:pt x="6" y="13"/>
                </a:lnTo>
                <a:lnTo>
                  <a:pt x="3" y="13"/>
                </a:lnTo>
                <a:lnTo>
                  <a:pt x="0" y="22"/>
                </a:lnTo>
                <a:lnTo>
                  <a:pt x="12" y="33"/>
                </a:lnTo>
                <a:lnTo>
                  <a:pt x="16" y="41"/>
                </a:lnTo>
                <a:lnTo>
                  <a:pt x="43" y="62"/>
                </a:lnTo>
                <a:lnTo>
                  <a:pt x="62" y="84"/>
                </a:lnTo>
                <a:lnTo>
                  <a:pt x="69" y="89"/>
                </a:lnTo>
                <a:lnTo>
                  <a:pt x="67" y="77"/>
                </a:lnTo>
                <a:lnTo>
                  <a:pt x="73" y="82"/>
                </a:lnTo>
                <a:lnTo>
                  <a:pt x="76" y="79"/>
                </a:lnTo>
                <a:lnTo>
                  <a:pt x="76" y="75"/>
                </a:lnTo>
                <a:lnTo>
                  <a:pt x="81" y="75"/>
                </a:lnTo>
                <a:lnTo>
                  <a:pt x="98" y="55"/>
                </a:lnTo>
                <a:lnTo>
                  <a:pt x="113" y="16"/>
                </a:lnTo>
              </a:path>
            </a:pathLst>
          </a:custGeom>
          <a:solidFill>
            <a:schemeClr val="bg2">
              <a:lumMod val="90000"/>
            </a:schemeClr>
          </a:solidFill>
          <a:ln w="285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" name="Freeform 37">
            <a:extLst>
              <a:ext uri="{FF2B5EF4-FFF2-40B4-BE49-F238E27FC236}">
                <a16:creationId xmlns:a16="http://schemas.microsoft.com/office/drawing/2014/main" id="{416443F8-8929-51B3-E832-0D0C76D677CE}"/>
              </a:ext>
            </a:extLst>
          </p:cNvPr>
          <p:cNvSpPr>
            <a:spLocks/>
          </p:cNvSpPr>
          <p:nvPr/>
        </p:nvSpPr>
        <p:spPr bwMode="auto">
          <a:xfrm>
            <a:off x="5994403" y="4356326"/>
            <a:ext cx="809625" cy="928687"/>
          </a:xfrm>
          <a:custGeom>
            <a:avLst/>
            <a:gdLst>
              <a:gd name="T0" fmla="*/ 2147483647 w 124"/>
              <a:gd name="T1" fmla="*/ 2147483647 h 136"/>
              <a:gd name="T2" fmla="*/ 2147483647 w 124"/>
              <a:gd name="T3" fmla="*/ 2147483647 h 136"/>
              <a:gd name="T4" fmla="*/ 2147483647 w 124"/>
              <a:gd name="T5" fmla="*/ 2147483647 h 136"/>
              <a:gd name="T6" fmla="*/ 2147483647 w 124"/>
              <a:gd name="T7" fmla="*/ 2147483647 h 136"/>
              <a:gd name="T8" fmla="*/ 2147483647 w 124"/>
              <a:gd name="T9" fmla="*/ 2147483647 h 136"/>
              <a:gd name="T10" fmla="*/ 2147483647 w 124"/>
              <a:gd name="T11" fmla="*/ 2147483647 h 136"/>
              <a:gd name="T12" fmla="*/ 2147483647 w 124"/>
              <a:gd name="T13" fmla="*/ 2147483647 h 136"/>
              <a:gd name="T14" fmla="*/ 2147483647 w 124"/>
              <a:gd name="T15" fmla="*/ 2147483647 h 136"/>
              <a:gd name="T16" fmla="*/ 2147483647 w 124"/>
              <a:gd name="T17" fmla="*/ 2147483647 h 136"/>
              <a:gd name="T18" fmla="*/ 2147483647 w 124"/>
              <a:gd name="T19" fmla="*/ 2147483647 h 136"/>
              <a:gd name="T20" fmla="*/ 2147483647 w 124"/>
              <a:gd name="T21" fmla="*/ 2147483647 h 136"/>
              <a:gd name="T22" fmla="*/ 0 w 124"/>
              <a:gd name="T23" fmla="*/ 2147483647 h 136"/>
              <a:gd name="T24" fmla="*/ 2147483647 w 124"/>
              <a:gd name="T25" fmla="*/ 2147483647 h 136"/>
              <a:gd name="T26" fmla="*/ 2147483647 w 124"/>
              <a:gd name="T27" fmla="*/ 0 h 136"/>
              <a:gd name="T28" fmla="*/ 2147483647 w 124"/>
              <a:gd name="T29" fmla="*/ 2147483647 h 136"/>
              <a:gd name="T30" fmla="*/ 2147483647 w 124"/>
              <a:gd name="T31" fmla="*/ 2147483647 h 136"/>
              <a:gd name="T32" fmla="*/ 2147483647 w 124"/>
              <a:gd name="T33" fmla="*/ 2147483647 h 136"/>
              <a:gd name="T34" fmla="*/ 2147483647 w 124"/>
              <a:gd name="T35" fmla="*/ 2147483647 h 136"/>
              <a:gd name="T36" fmla="*/ 2147483647 w 124"/>
              <a:gd name="T37" fmla="*/ 2147483647 h 136"/>
              <a:gd name="T38" fmla="*/ 2147483647 w 124"/>
              <a:gd name="T39" fmla="*/ 2147483647 h 136"/>
              <a:gd name="T40" fmla="*/ 2147483647 w 124"/>
              <a:gd name="T41" fmla="*/ 2147483647 h 136"/>
              <a:gd name="T42" fmla="*/ 2147483647 w 124"/>
              <a:gd name="T43" fmla="*/ 2147483647 h 136"/>
              <a:gd name="T44" fmla="*/ 2147483647 w 124"/>
              <a:gd name="T45" fmla="*/ 2147483647 h 136"/>
              <a:gd name="T46" fmla="*/ 2147483647 w 124"/>
              <a:gd name="T47" fmla="*/ 2147483647 h 1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124"/>
              <a:gd name="T73" fmla="*/ 0 h 136"/>
              <a:gd name="T74" fmla="*/ 124 w 124"/>
              <a:gd name="T75" fmla="*/ 136 h 1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124" h="136">
                <a:moveTo>
                  <a:pt x="115" y="126"/>
                </a:moveTo>
                <a:lnTo>
                  <a:pt x="109" y="123"/>
                </a:lnTo>
                <a:lnTo>
                  <a:pt x="106" y="120"/>
                </a:lnTo>
                <a:lnTo>
                  <a:pt x="103" y="130"/>
                </a:lnTo>
                <a:lnTo>
                  <a:pt x="101" y="130"/>
                </a:lnTo>
                <a:lnTo>
                  <a:pt x="99" y="127"/>
                </a:lnTo>
                <a:lnTo>
                  <a:pt x="32" y="135"/>
                </a:lnTo>
                <a:lnTo>
                  <a:pt x="29" y="128"/>
                </a:lnTo>
                <a:lnTo>
                  <a:pt x="23" y="118"/>
                </a:lnTo>
                <a:lnTo>
                  <a:pt x="23" y="104"/>
                </a:lnTo>
                <a:lnTo>
                  <a:pt x="24" y="93"/>
                </a:lnTo>
                <a:lnTo>
                  <a:pt x="0" y="10"/>
                </a:lnTo>
                <a:lnTo>
                  <a:pt x="24" y="5"/>
                </a:lnTo>
                <a:lnTo>
                  <a:pt x="56" y="0"/>
                </a:lnTo>
                <a:lnTo>
                  <a:pt x="53" y="8"/>
                </a:lnTo>
                <a:lnTo>
                  <a:pt x="66" y="19"/>
                </a:lnTo>
                <a:lnTo>
                  <a:pt x="70" y="27"/>
                </a:lnTo>
                <a:lnTo>
                  <a:pt x="97" y="49"/>
                </a:lnTo>
                <a:lnTo>
                  <a:pt x="115" y="71"/>
                </a:lnTo>
                <a:lnTo>
                  <a:pt x="123" y="76"/>
                </a:lnTo>
                <a:lnTo>
                  <a:pt x="117" y="93"/>
                </a:lnTo>
                <a:lnTo>
                  <a:pt x="117" y="106"/>
                </a:lnTo>
                <a:lnTo>
                  <a:pt x="115" y="111"/>
                </a:lnTo>
                <a:lnTo>
                  <a:pt x="115" y="126"/>
                </a:lnTo>
              </a:path>
            </a:pathLst>
          </a:custGeom>
          <a:solidFill>
            <a:schemeClr val="bg2">
              <a:lumMod val="90000"/>
            </a:schemeClr>
          </a:solidFill>
          <a:ln w="285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" name="Freeform 38">
            <a:extLst>
              <a:ext uri="{FF2B5EF4-FFF2-40B4-BE49-F238E27FC236}">
                <a16:creationId xmlns:a16="http://schemas.microsoft.com/office/drawing/2014/main" id="{97219ED3-04AF-CE24-92BA-B7EDD2FF8DD5}"/>
              </a:ext>
            </a:extLst>
          </p:cNvPr>
          <p:cNvSpPr>
            <a:spLocks/>
          </p:cNvSpPr>
          <p:nvPr/>
        </p:nvSpPr>
        <p:spPr bwMode="auto">
          <a:xfrm>
            <a:off x="3254376" y="2991074"/>
            <a:ext cx="1212850" cy="647700"/>
          </a:xfrm>
          <a:custGeom>
            <a:avLst/>
            <a:gdLst>
              <a:gd name="T0" fmla="*/ 2147483647 w 186"/>
              <a:gd name="T1" fmla="*/ 0 h 95"/>
              <a:gd name="T2" fmla="*/ 2147483647 w 186"/>
              <a:gd name="T3" fmla="*/ 2147483647 h 95"/>
              <a:gd name="T4" fmla="*/ 2147483647 w 186"/>
              <a:gd name="T5" fmla="*/ 2147483647 h 95"/>
              <a:gd name="T6" fmla="*/ 2147483647 w 186"/>
              <a:gd name="T7" fmla="*/ 2147483647 h 95"/>
              <a:gd name="T8" fmla="*/ 2147483647 w 186"/>
              <a:gd name="T9" fmla="*/ 2147483647 h 95"/>
              <a:gd name="T10" fmla="*/ 2147483647 w 186"/>
              <a:gd name="T11" fmla="*/ 2147483647 h 95"/>
              <a:gd name="T12" fmla="*/ 2147483647 w 186"/>
              <a:gd name="T13" fmla="*/ 2147483647 h 95"/>
              <a:gd name="T14" fmla="*/ 2147483647 w 186"/>
              <a:gd name="T15" fmla="*/ 2147483647 h 95"/>
              <a:gd name="T16" fmla="*/ 2147483647 w 186"/>
              <a:gd name="T17" fmla="*/ 2147483647 h 95"/>
              <a:gd name="T18" fmla="*/ 2147483647 w 186"/>
              <a:gd name="T19" fmla="*/ 2147483647 h 95"/>
              <a:gd name="T20" fmla="*/ 2147483647 w 186"/>
              <a:gd name="T21" fmla="*/ 2147483647 h 95"/>
              <a:gd name="T22" fmla="*/ 2147483647 w 186"/>
              <a:gd name="T23" fmla="*/ 2147483647 h 95"/>
              <a:gd name="T24" fmla="*/ 0 w 186"/>
              <a:gd name="T25" fmla="*/ 2147483647 h 95"/>
              <a:gd name="T26" fmla="*/ 2147483647 w 186"/>
              <a:gd name="T27" fmla="*/ 0 h 9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86"/>
              <a:gd name="T43" fmla="*/ 0 h 95"/>
              <a:gd name="T44" fmla="*/ 186 w 186"/>
              <a:gd name="T45" fmla="*/ 95 h 95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86" h="95">
                <a:moveTo>
                  <a:pt x="3" y="0"/>
                </a:moveTo>
                <a:lnTo>
                  <a:pt x="44" y="3"/>
                </a:lnTo>
                <a:lnTo>
                  <a:pt x="114" y="3"/>
                </a:lnTo>
                <a:lnTo>
                  <a:pt x="125" y="7"/>
                </a:lnTo>
                <a:lnTo>
                  <a:pt x="134" y="9"/>
                </a:lnTo>
                <a:lnTo>
                  <a:pt x="145" y="6"/>
                </a:lnTo>
                <a:lnTo>
                  <a:pt x="153" y="11"/>
                </a:lnTo>
                <a:lnTo>
                  <a:pt x="158" y="20"/>
                </a:lnTo>
                <a:lnTo>
                  <a:pt x="176" y="73"/>
                </a:lnTo>
                <a:lnTo>
                  <a:pt x="185" y="91"/>
                </a:lnTo>
                <a:lnTo>
                  <a:pt x="39" y="94"/>
                </a:lnTo>
                <a:lnTo>
                  <a:pt x="39" y="61"/>
                </a:lnTo>
                <a:lnTo>
                  <a:pt x="0" y="60"/>
                </a:lnTo>
                <a:lnTo>
                  <a:pt x="3" y="0"/>
                </a:lnTo>
              </a:path>
            </a:pathLst>
          </a:custGeom>
          <a:solidFill>
            <a:srgbClr val="5D9732"/>
          </a:solidFill>
          <a:ln w="285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" name="Freeform 39">
            <a:extLst>
              <a:ext uri="{FF2B5EF4-FFF2-40B4-BE49-F238E27FC236}">
                <a16:creationId xmlns:a16="http://schemas.microsoft.com/office/drawing/2014/main" id="{05BF7C10-683E-799D-B391-EEA67496275F}"/>
              </a:ext>
            </a:extLst>
          </p:cNvPr>
          <p:cNvSpPr>
            <a:spLocks/>
          </p:cNvSpPr>
          <p:nvPr/>
        </p:nvSpPr>
        <p:spPr bwMode="auto">
          <a:xfrm>
            <a:off x="3509965" y="3605436"/>
            <a:ext cx="1108075" cy="628650"/>
          </a:xfrm>
          <a:custGeom>
            <a:avLst/>
            <a:gdLst>
              <a:gd name="T0" fmla="*/ 0 w 170"/>
              <a:gd name="T1" fmla="*/ 2147483647 h 92"/>
              <a:gd name="T2" fmla="*/ 0 w 170"/>
              <a:gd name="T3" fmla="*/ 2147483647 h 92"/>
              <a:gd name="T4" fmla="*/ 2147483647 w 170"/>
              <a:gd name="T5" fmla="*/ 2147483647 h 92"/>
              <a:gd name="T6" fmla="*/ 2147483647 w 170"/>
              <a:gd name="T7" fmla="*/ 2147483647 h 92"/>
              <a:gd name="T8" fmla="*/ 2147483647 w 170"/>
              <a:gd name="T9" fmla="*/ 2147483647 h 92"/>
              <a:gd name="T10" fmla="*/ 2147483647 w 170"/>
              <a:gd name="T11" fmla="*/ 2147483647 h 92"/>
              <a:gd name="T12" fmla="*/ 2147483647 w 170"/>
              <a:gd name="T13" fmla="*/ 2147483647 h 92"/>
              <a:gd name="T14" fmla="*/ 2147483647 w 170"/>
              <a:gd name="T15" fmla="*/ 2147483647 h 92"/>
              <a:gd name="T16" fmla="*/ 2147483647 w 170"/>
              <a:gd name="T17" fmla="*/ 0 h 92"/>
              <a:gd name="T18" fmla="*/ 0 w 170"/>
              <a:gd name="T19" fmla="*/ 2147483647 h 9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70"/>
              <a:gd name="T31" fmla="*/ 0 h 92"/>
              <a:gd name="T32" fmla="*/ 170 w 170"/>
              <a:gd name="T33" fmla="*/ 92 h 9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70" h="92">
                <a:moveTo>
                  <a:pt x="0" y="3"/>
                </a:moveTo>
                <a:lnTo>
                  <a:pt x="0" y="91"/>
                </a:lnTo>
                <a:lnTo>
                  <a:pt x="113" y="90"/>
                </a:lnTo>
                <a:lnTo>
                  <a:pt x="169" y="85"/>
                </a:lnTo>
                <a:lnTo>
                  <a:pt x="162" y="23"/>
                </a:lnTo>
                <a:lnTo>
                  <a:pt x="156" y="12"/>
                </a:lnTo>
                <a:lnTo>
                  <a:pt x="154" y="5"/>
                </a:lnTo>
                <a:lnTo>
                  <a:pt x="148" y="5"/>
                </a:lnTo>
                <a:lnTo>
                  <a:pt x="146" y="0"/>
                </a:lnTo>
                <a:lnTo>
                  <a:pt x="0" y="3"/>
                </a:lnTo>
              </a:path>
            </a:pathLst>
          </a:custGeom>
          <a:solidFill>
            <a:srgbClr val="5D9732"/>
          </a:solidFill>
          <a:ln w="285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" name="Freeform 40">
            <a:extLst>
              <a:ext uri="{FF2B5EF4-FFF2-40B4-BE49-F238E27FC236}">
                <a16:creationId xmlns:a16="http://schemas.microsoft.com/office/drawing/2014/main" id="{546A9732-03D2-380B-2A14-7D149234D37C}"/>
              </a:ext>
            </a:extLst>
          </p:cNvPr>
          <p:cNvSpPr>
            <a:spLocks/>
          </p:cNvSpPr>
          <p:nvPr/>
        </p:nvSpPr>
        <p:spPr bwMode="auto">
          <a:xfrm>
            <a:off x="4267203" y="2846611"/>
            <a:ext cx="860425" cy="647700"/>
          </a:xfrm>
          <a:custGeom>
            <a:avLst/>
            <a:gdLst>
              <a:gd name="T0" fmla="*/ 2147483647 w 132"/>
              <a:gd name="T1" fmla="*/ 2147483647 h 95"/>
              <a:gd name="T2" fmla="*/ 2147483647 w 132"/>
              <a:gd name="T3" fmla="*/ 0 h 95"/>
              <a:gd name="T4" fmla="*/ 2147483647 w 132"/>
              <a:gd name="T5" fmla="*/ 2147483647 h 95"/>
              <a:gd name="T6" fmla="*/ 2147483647 w 132"/>
              <a:gd name="T7" fmla="*/ 2147483647 h 95"/>
              <a:gd name="T8" fmla="*/ 2147483647 w 132"/>
              <a:gd name="T9" fmla="*/ 2147483647 h 95"/>
              <a:gd name="T10" fmla="*/ 2147483647 w 132"/>
              <a:gd name="T11" fmla="*/ 2147483647 h 95"/>
              <a:gd name="T12" fmla="*/ 2147483647 w 132"/>
              <a:gd name="T13" fmla="*/ 2147483647 h 95"/>
              <a:gd name="T14" fmla="*/ 2147483647 w 132"/>
              <a:gd name="T15" fmla="*/ 2147483647 h 95"/>
              <a:gd name="T16" fmla="*/ 2147483647 w 132"/>
              <a:gd name="T17" fmla="*/ 2147483647 h 95"/>
              <a:gd name="T18" fmla="*/ 2147483647 w 132"/>
              <a:gd name="T19" fmla="*/ 2147483647 h 95"/>
              <a:gd name="T20" fmla="*/ 2147483647 w 132"/>
              <a:gd name="T21" fmla="*/ 2147483647 h 95"/>
              <a:gd name="T22" fmla="*/ 2147483647 w 132"/>
              <a:gd name="T23" fmla="*/ 2147483647 h 95"/>
              <a:gd name="T24" fmla="*/ 2147483647 w 132"/>
              <a:gd name="T25" fmla="*/ 2147483647 h 95"/>
              <a:gd name="T26" fmla="*/ 2147483647 w 132"/>
              <a:gd name="T27" fmla="*/ 2147483647 h 95"/>
              <a:gd name="T28" fmla="*/ 2147483647 w 132"/>
              <a:gd name="T29" fmla="*/ 2147483647 h 95"/>
              <a:gd name="T30" fmla="*/ 2147483647 w 132"/>
              <a:gd name="T31" fmla="*/ 2147483647 h 95"/>
              <a:gd name="T32" fmla="*/ 2147483647 w 132"/>
              <a:gd name="T33" fmla="*/ 2147483647 h 95"/>
              <a:gd name="T34" fmla="*/ 2147483647 w 132"/>
              <a:gd name="T35" fmla="*/ 2147483647 h 95"/>
              <a:gd name="T36" fmla="*/ 2147483647 w 132"/>
              <a:gd name="T37" fmla="*/ 2147483647 h 95"/>
              <a:gd name="T38" fmla="*/ 0 w 132"/>
              <a:gd name="T39" fmla="*/ 2147483647 h 95"/>
              <a:gd name="T40" fmla="*/ 2147483647 w 132"/>
              <a:gd name="T41" fmla="*/ 2147483647 h 95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32"/>
              <a:gd name="T64" fmla="*/ 0 h 95"/>
              <a:gd name="T65" fmla="*/ 132 w 132"/>
              <a:gd name="T66" fmla="*/ 95 h 95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32" h="95">
                <a:moveTo>
                  <a:pt x="3" y="7"/>
                </a:moveTo>
                <a:lnTo>
                  <a:pt x="108" y="0"/>
                </a:lnTo>
                <a:lnTo>
                  <a:pt x="111" y="2"/>
                </a:lnTo>
                <a:lnTo>
                  <a:pt x="110" y="15"/>
                </a:lnTo>
                <a:lnTo>
                  <a:pt x="114" y="23"/>
                </a:lnTo>
                <a:lnTo>
                  <a:pt x="124" y="28"/>
                </a:lnTo>
                <a:lnTo>
                  <a:pt x="130" y="36"/>
                </a:lnTo>
                <a:lnTo>
                  <a:pt x="131" y="46"/>
                </a:lnTo>
                <a:lnTo>
                  <a:pt x="127" y="53"/>
                </a:lnTo>
                <a:lnTo>
                  <a:pt x="118" y="55"/>
                </a:lnTo>
                <a:lnTo>
                  <a:pt x="119" y="67"/>
                </a:lnTo>
                <a:lnTo>
                  <a:pt x="114" y="76"/>
                </a:lnTo>
                <a:lnTo>
                  <a:pt x="114" y="94"/>
                </a:lnTo>
                <a:lnTo>
                  <a:pt x="105" y="86"/>
                </a:lnTo>
                <a:lnTo>
                  <a:pt x="21" y="93"/>
                </a:lnTo>
                <a:lnTo>
                  <a:pt x="3" y="41"/>
                </a:lnTo>
                <a:lnTo>
                  <a:pt x="3" y="33"/>
                </a:lnTo>
                <a:lnTo>
                  <a:pt x="4" y="31"/>
                </a:lnTo>
                <a:lnTo>
                  <a:pt x="3" y="17"/>
                </a:lnTo>
                <a:lnTo>
                  <a:pt x="0" y="13"/>
                </a:lnTo>
                <a:lnTo>
                  <a:pt x="3" y="7"/>
                </a:lnTo>
              </a:path>
            </a:pathLst>
          </a:custGeom>
          <a:solidFill>
            <a:srgbClr val="5D9732"/>
          </a:solidFill>
          <a:ln w="285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" name="Freeform 41">
            <a:extLst>
              <a:ext uri="{FF2B5EF4-FFF2-40B4-BE49-F238E27FC236}">
                <a16:creationId xmlns:a16="http://schemas.microsoft.com/office/drawing/2014/main" id="{C443BF5E-8238-6E34-7D5B-722CFE9D91CB}"/>
              </a:ext>
            </a:extLst>
          </p:cNvPr>
          <p:cNvSpPr>
            <a:spLocks/>
          </p:cNvSpPr>
          <p:nvPr/>
        </p:nvSpPr>
        <p:spPr bwMode="auto">
          <a:xfrm>
            <a:off x="5011738" y="2964088"/>
            <a:ext cx="603250" cy="1158875"/>
          </a:xfrm>
          <a:custGeom>
            <a:avLst/>
            <a:gdLst>
              <a:gd name="T0" fmla="*/ 2147483647 w 93"/>
              <a:gd name="T1" fmla="*/ 2147483647 h 170"/>
              <a:gd name="T2" fmla="*/ 2147483647 w 93"/>
              <a:gd name="T3" fmla="*/ 0 h 170"/>
              <a:gd name="T4" fmla="*/ 2147483647 w 93"/>
              <a:gd name="T5" fmla="*/ 2147483647 h 170"/>
              <a:gd name="T6" fmla="*/ 2147483647 w 93"/>
              <a:gd name="T7" fmla="*/ 2147483647 h 170"/>
              <a:gd name="T8" fmla="*/ 2147483647 w 93"/>
              <a:gd name="T9" fmla="*/ 2147483647 h 170"/>
              <a:gd name="T10" fmla="*/ 2147483647 w 93"/>
              <a:gd name="T11" fmla="*/ 2147483647 h 170"/>
              <a:gd name="T12" fmla="*/ 2147483647 w 93"/>
              <a:gd name="T13" fmla="*/ 2147483647 h 170"/>
              <a:gd name="T14" fmla="*/ 2147483647 w 93"/>
              <a:gd name="T15" fmla="*/ 2147483647 h 170"/>
              <a:gd name="T16" fmla="*/ 2147483647 w 93"/>
              <a:gd name="T17" fmla="*/ 2147483647 h 170"/>
              <a:gd name="T18" fmla="*/ 2147483647 w 93"/>
              <a:gd name="T19" fmla="*/ 2147483647 h 170"/>
              <a:gd name="T20" fmla="*/ 2147483647 w 93"/>
              <a:gd name="T21" fmla="*/ 2147483647 h 170"/>
              <a:gd name="T22" fmla="*/ 2147483647 w 93"/>
              <a:gd name="T23" fmla="*/ 2147483647 h 170"/>
              <a:gd name="T24" fmla="*/ 2147483647 w 93"/>
              <a:gd name="T25" fmla="*/ 2147483647 h 170"/>
              <a:gd name="T26" fmla="*/ 2147483647 w 93"/>
              <a:gd name="T27" fmla="*/ 2147483647 h 170"/>
              <a:gd name="T28" fmla="*/ 2147483647 w 93"/>
              <a:gd name="T29" fmla="*/ 2147483647 h 170"/>
              <a:gd name="T30" fmla="*/ 2147483647 w 93"/>
              <a:gd name="T31" fmla="*/ 2147483647 h 170"/>
              <a:gd name="T32" fmla="*/ 2147483647 w 93"/>
              <a:gd name="T33" fmla="*/ 2147483647 h 170"/>
              <a:gd name="T34" fmla="*/ 2147483647 w 93"/>
              <a:gd name="T35" fmla="*/ 2147483647 h 170"/>
              <a:gd name="T36" fmla="*/ 2147483647 w 93"/>
              <a:gd name="T37" fmla="*/ 2147483647 h 170"/>
              <a:gd name="T38" fmla="*/ 2147483647 w 93"/>
              <a:gd name="T39" fmla="*/ 2147483647 h 170"/>
              <a:gd name="T40" fmla="*/ 2147483647 w 93"/>
              <a:gd name="T41" fmla="*/ 2147483647 h 170"/>
              <a:gd name="T42" fmla="*/ 0 w 93"/>
              <a:gd name="T43" fmla="*/ 2147483647 h 170"/>
              <a:gd name="T44" fmla="*/ 0 w 93"/>
              <a:gd name="T45" fmla="*/ 2147483647 h 170"/>
              <a:gd name="T46" fmla="*/ 2147483647 w 93"/>
              <a:gd name="T47" fmla="*/ 2147483647 h 170"/>
              <a:gd name="T48" fmla="*/ 2147483647 w 93"/>
              <a:gd name="T49" fmla="*/ 2147483647 h 170"/>
              <a:gd name="T50" fmla="*/ 2147483647 w 93"/>
              <a:gd name="T51" fmla="*/ 2147483647 h 170"/>
              <a:gd name="T52" fmla="*/ 2147483647 w 93"/>
              <a:gd name="T53" fmla="*/ 2147483647 h 170"/>
              <a:gd name="T54" fmla="*/ 2147483647 w 93"/>
              <a:gd name="T55" fmla="*/ 2147483647 h 170"/>
              <a:gd name="T56" fmla="*/ 2147483647 w 93"/>
              <a:gd name="T57" fmla="*/ 2147483647 h 170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93"/>
              <a:gd name="T88" fmla="*/ 0 h 170"/>
              <a:gd name="T89" fmla="*/ 93 w 93"/>
              <a:gd name="T90" fmla="*/ 170 h 170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93" h="170">
                <a:moveTo>
                  <a:pt x="10" y="11"/>
                </a:moveTo>
                <a:lnTo>
                  <a:pt x="69" y="0"/>
                </a:lnTo>
                <a:lnTo>
                  <a:pt x="69" y="6"/>
                </a:lnTo>
                <a:lnTo>
                  <a:pt x="76" y="17"/>
                </a:lnTo>
                <a:lnTo>
                  <a:pt x="78" y="26"/>
                </a:lnTo>
                <a:lnTo>
                  <a:pt x="88" y="93"/>
                </a:lnTo>
                <a:lnTo>
                  <a:pt x="87" y="102"/>
                </a:lnTo>
                <a:lnTo>
                  <a:pt x="92" y="109"/>
                </a:lnTo>
                <a:lnTo>
                  <a:pt x="83" y="140"/>
                </a:lnTo>
                <a:lnTo>
                  <a:pt x="76" y="151"/>
                </a:lnTo>
                <a:lnTo>
                  <a:pt x="79" y="156"/>
                </a:lnTo>
                <a:lnTo>
                  <a:pt x="74" y="158"/>
                </a:lnTo>
                <a:lnTo>
                  <a:pt x="75" y="165"/>
                </a:lnTo>
                <a:lnTo>
                  <a:pt x="60" y="165"/>
                </a:lnTo>
                <a:lnTo>
                  <a:pt x="56" y="169"/>
                </a:lnTo>
                <a:lnTo>
                  <a:pt x="50" y="166"/>
                </a:lnTo>
                <a:lnTo>
                  <a:pt x="45" y="154"/>
                </a:lnTo>
                <a:lnTo>
                  <a:pt x="31" y="141"/>
                </a:lnTo>
                <a:lnTo>
                  <a:pt x="33" y="118"/>
                </a:lnTo>
                <a:lnTo>
                  <a:pt x="19" y="111"/>
                </a:lnTo>
                <a:lnTo>
                  <a:pt x="9" y="98"/>
                </a:lnTo>
                <a:lnTo>
                  <a:pt x="0" y="77"/>
                </a:lnTo>
                <a:lnTo>
                  <a:pt x="0" y="59"/>
                </a:lnTo>
                <a:lnTo>
                  <a:pt x="6" y="50"/>
                </a:lnTo>
                <a:lnTo>
                  <a:pt x="4" y="38"/>
                </a:lnTo>
                <a:lnTo>
                  <a:pt x="14" y="36"/>
                </a:lnTo>
                <a:lnTo>
                  <a:pt x="17" y="29"/>
                </a:lnTo>
                <a:lnTo>
                  <a:pt x="17" y="19"/>
                </a:lnTo>
                <a:lnTo>
                  <a:pt x="10" y="11"/>
                </a:lnTo>
              </a:path>
            </a:pathLst>
          </a:custGeom>
          <a:solidFill>
            <a:srgbClr val="5D9732"/>
          </a:solidFill>
          <a:ln w="285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" name="Freeform 42">
            <a:extLst>
              <a:ext uri="{FF2B5EF4-FFF2-40B4-BE49-F238E27FC236}">
                <a16:creationId xmlns:a16="http://schemas.microsoft.com/office/drawing/2014/main" id="{BDCE0923-55E6-0E23-67F8-7B674CC1354B}"/>
              </a:ext>
            </a:extLst>
          </p:cNvPr>
          <p:cNvSpPr>
            <a:spLocks/>
          </p:cNvSpPr>
          <p:nvPr/>
        </p:nvSpPr>
        <p:spPr bwMode="auto">
          <a:xfrm>
            <a:off x="4408490" y="3435576"/>
            <a:ext cx="1019175" cy="885825"/>
          </a:xfrm>
          <a:custGeom>
            <a:avLst/>
            <a:gdLst>
              <a:gd name="T0" fmla="*/ 2147483647 w 156"/>
              <a:gd name="T1" fmla="*/ 2147483647 h 130"/>
              <a:gd name="T2" fmla="*/ 2147483647 w 156"/>
              <a:gd name="T3" fmla="*/ 2147483647 h 130"/>
              <a:gd name="T4" fmla="*/ 2147483647 w 156"/>
              <a:gd name="T5" fmla="*/ 2147483647 h 130"/>
              <a:gd name="T6" fmla="*/ 2147483647 w 156"/>
              <a:gd name="T7" fmla="*/ 2147483647 h 130"/>
              <a:gd name="T8" fmla="*/ 2147483647 w 156"/>
              <a:gd name="T9" fmla="*/ 2147483647 h 130"/>
              <a:gd name="T10" fmla="*/ 2147483647 w 156"/>
              <a:gd name="T11" fmla="*/ 2147483647 h 130"/>
              <a:gd name="T12" fmla="*/ 2147483647 w 156"/>
              <a:gd name="T13" fmla="*/ 2147483647 h 130"/>
              <a:gd name="T14" fmla="*/ 2147483647 w 156"/>
              <a:gd name="T15" fmla="*/ 2147483647 h 130"/>
              <a:gd name="T16" fmla="*/ 2147483647 w 156"/>
              <a:gd name="T17" fmla="*/ 2147483647 h 130"/>
              <a:gd name="T18" fmla="*/ 2147483647 w 156"/>
              <a:gd name="T19" fmla="*/ 2147483647 h 130"/>
              <a:gd name="T20" fmla="*/ 2147483647 w 156"/>
              <a:gd name="T21" fmla="*/ 2147483647 h 130"/>
              <a:gd name="T22" fmla="*/ 2147483647 w 156"/>
              <a:gd name="T23" fmla="*/ 2147483647 h 130"/>
              <a:gd name="T24" fmla="*/ 2147483647 w 156"/>
              <a:gd name="T25" fmla="*/ 2147483647 h 130"/>
              <a:gd name="T26" fmla="*/ 2147483647 w 156"/>
              <a:gd name="T27" fmla="*/ 2147483647 h 130"/>
              <a:gd name="T28" fmla="*/ 2147483647 w 156"/>
              <a:gd name="T29" fmla="*/ 2147483647 h 130"/>
              <a:gd name="T30" fmla="*/ 2147483647 w 156"/>
              <a:gd name="T31" fmla="*/ 2147483647 h 130"/>
              <a:gd name="T32" fmla="*/ 2147483647 w 156"/>
              <a:gd name="T33" fmla="*/ 2147483647 h 130"/>
              <a:gd name="T34" fmla="*/ 2147483647 w 156"/>
              <a:gd name="T35" fmla="*/ 0 h 130"/>
              <a:gd name="T36" fmla="*/ 0 w 156"/>
              <a:gd name="T37" fmla="*/ 2147483647 h 130"/>
              <a:gd name="T38" fmla="*/ 2147483647 w 156"/>
              <a:gd name="T39" fmla="*/ 2147483647 h 130"/>
              <a:gd name="T40" fmla="*/ 2147483647 w 156"/>
              <a:gd name="T41" fmla="*/ 2147483647 h 130"/>
              <a:gd name="T42" fmla="*/ 2147483647 w 156"/>
              <a:gd name="T43" fmla="*/ 2147483647 h 130"/>
              <a:gd name="T44" fmla="*/ 2147483647 w 156"/>
              <a:gd name="T45" fmla="*/ 2147483647 h 130"/>
              <a:gd name="T46" fmla="*/ 2147483647 w 156"/>
              <a:gd name="T47" fmla="*/ 2147483647 h 130"/>
              <a:gd name="T48" fmla="*/ 2147483647 w 156"/>
              <a:gd name="T49" fmla="*/ 2147483647 h 130"/>
              <a:gd name="T50" fmla="*/ 2147483647 w 156"/>
              <a:gd name="T51" fmla="*/ 2147483647 h 13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56"/>
              <a:gd name="T79" fmla="*/ 0 h 130"/>
              <a:gd name="T80" fmla="*/ 156 w 156"/>
              <a:gd name="T81" fmla="*/ 130 h 130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56" h="130">
                <a:moveTo>
                  <a:pt x="34" y="125"/>
                </a:moveTo>
                <a:lnTo>
                  <a:pt x="76" y="122"/>
                </a:lnTo>
                <a:lnTo>
                  <a:pt x="135" y="117"/>
                </a:lnTo>
                <a:lnTo>
                  <a:pt x="132" y="129"/>
                </a:lnTo>
                <a:lnTo>
                  <a:pt x="144" y="129"/>
                </a:lnTo>
                <a:lnTo>
                  <a:pt x="146" y="117"/>
                </a:lnTo>
                <a:lnTo>
                  <a:pt x="153" y="113"/>
                </a:lnTo>
                <a:lnTo>
                  <a:pt x="155" y="108"/>
                </a:lnTo>
                <a:lnTo>
                  <a:pt x="150" y="105"/>
                </a:lnTo>
                <a:lnTo>
                  <a:pt x="148" y="101"/>
                </a:lnTo>
                <a:lnTo>
                  <a:pt x="142" y="98"/>
                </a:lnTo>
                <a:lnTo>
                  <a:pt x="137" y="86"/>
                </a:lnTo>
                <a:lnTo>
                  <a:pt x="123" y="72"/>
                </a:lnTo>
                <a:lnTo>
                  <a:pt x="125" y="50"/>
                </a:lnTo>
                <a:lnTo>
                  <a:pt x="111" y="42"/>
                </a:lnTo>
                <a:lnTo>
                  <a:pt x="101" y="29"/>
                </a:lnTo>
                <a:lnTo>
                  <a:pt x="92" y="9"/>
                </a:lnTo>
                <a:lnTo>
                  <a:pt x="84" y="0"/>
                </a:lnTo>
                <a:lnTo>
                  <a:pt x="0" y="7"/>
                </a:lnTo>
                <a:lnTo>
                  <a:pt x="9" y="25"/>
                </a:lnTo>
                <a:lnTo>
                  <a:pt x="11" y="30"/>
                </a:lnTo>
                <a:lnTo>
                  <a:pt x="16" y="30"/>
                </a:lnTo>
                <a:lnTo>
                  <a:pt x="18" y="38"/>
                </a:lnTo>
                <a:lnTo>
                  <a:pt x="25" y="49"/>
                </a:lnTo>
                <a:lnTo>
                  <a:pt x="31" y="110"/>
                </a:lnTo>
                <a:lnTo>
                  <a:pt x="34" y="125"/>
                </a:lnTo>
              </a:path>
            </a:pathLst>
          </a:custGeom>
          <a:solidFill>
            <a:srgbClr val="5D9732"/>
          </a:solidFill>
          <a:ln w="285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" name="Freeform 43">
            <a:extLst>
              <a:ext uri="{FF2B5EF4-FFF2-40B4-BE49-F238E27FC236}">
                <a16:creationId xmlns:a16="http://schemas.microsoft.com/office/drawing/2014/main" id="{0A00F8B3-ED83-A031-F6A7-AB9110694D90}"/>
              </a:ext>
            </a:extLst>
          </p:cNvPr>
          <p:cNvSpPr>
            <a:spLocks/>
          </p:cNvSpPr>
          <p:nvPr/>
        </p:nvSpPr>
        <p:spPr bwMode="auto">
          <a:xfrm>
            <a:off x="5518151" y="3064099"/>
            <a:ext cx="469900" cy="868362"/>
          </a:xfrm>
          <a:custGeom>
            <a:avLst/>
            <a:gdLst>
              <a:gd name="T0" fmla="*/ 0 w 72"/>
              <a:gd name="T1" fmla="*/ 2147483647 h 127"/>
              <a:gd name="T2" fmla="*/ 2147483647 w 72"/>
              <a:gd name="T3" fmla="*/ 2147483647 h 127"/>
              <a:gd name="T4" fmla="*/ 2147483647 w 72"/>
              <a:gd name="T5" fmla="*/ 2147483647 h 127"/>
              <a:gd name="T6" fmla="*/ 2147483647 w 72"/>
              <a:gd name="T7" fmla="*/ 2147483647 h 127"/>
              <a:gd name="T8" fmla="*/ 2147483647 w 72"/>
              <a:gd name="T9" fmla="*/ 2147483647 h 127"/>
              <a:gd name="T10" fmla="*/ 2147483647 w 72"/>
              <a:gd name="T11" fmla="*/ 2147483647 h 127"/>
              <a:gd name="T12" fmla="*/ 2147483647 w 72"/>
              <a:gd name="T13" fmla="*/ 2147483647 h 127"/>
              <a:gd name="T14" fmla="*/ 2147483647 w 72"/>
              <a:gd name="T15" fmla="*/ 2147483647 h 127"/>
              <a:gd name="T16" fmla="*/ 2147483647 w 72"/>
              <a:gd name="T17" fmla="*/ 2147483647 h 127"/>
              <a:gd name="T18" fmla="*/ 2147483647 w 72"/>
              <a:gd name="T19" fmla="*/ 2147483647 h 127"/>
              <a:gd name="T20" fmla="*/ 2147483647 w 72"/>
              <a:gd name="T21" fmla="*/ 2147483647 h 127"/>
              <a:gd name="T22" fmla="*/ 2147483647 w 72"/>
              <a:gd name="T23" fmla="*/ 2147483647 h 127"/>
              <a:gd name="T24" fmla="*/ 2147483647 w 72"/>
              <a:gd name="T25" fmla="*/ 0 h 127"/>
              <a:gd name="T26" fmla="*/ 2147483647 w 72"/>
              <a:gd name="T27" fmla="*/ 2147483647 h 127"/>
              <a:gd name="T28" fmla="*/ 2147483647 w 72"/>
              <a:gd name="T29" fmla="*/ 2147483647 h 127"/>
              <a:gd name="T30" fmla="*/ 2147483647 w 72"/>
              <a:gd name="T31" fmla="*/ 2147483647 h 127"/>
              <a:gd name="T32" fmla="*/ 0 w 72"/>
              <a:gd name="T33" fmla="*/ 2147483647 h 12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2"/>
              <a:gd name="T52" fmla="*/ 0 h 127"/>
              <a:gd name="T53" fmla="*/ 72 w 72"/>
              <a:gd name="T54" fmla="*/ 127 h 12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2" h="127">
                <a:moveTo>
                  <a:pt x="0" y="12"/>
                </a:moveTo>
                <a:lnTo>
                  <a:pt x="11" y="79"/>
                </a:lnTo>
                <a:lnTo>
                  <a:pt x="9" y="88"/>
                </a:lnTo>
                <a:lnTo>
                  <a:pt x="14" y="95"/>
                </a:lnTo>
                <a:lnTo>
                  <a:pt x="5" y="126"/>
                </a:lnTo>
                <a:lnTo>
                  <a:pt x="13" y="121"/>
                </a:lnTo>
                <a:lnTo>
                  <a:pt x="40" y="117"/>
                </a:lnTo>
                <a:lnTo>
                  <a:pt x="41" y="109"/>
                </a:lnTo>
                <a:lnTo>
                  <a:pt x="50" y="114"/>
                </a:lnTo>
                <a:lnTo>
                  <a:pt x="55" y="102"/>
                </a:lnTo>
                <a:lnTo>
                  <a:pt x="62" y="91"/>
                </a:lnTo>
                <a:lnTo>
                  <a:pt x="71" y="82"/>
                </a:lnTo>
                <a:lnTo>
                  <a:pt x="56" y="0"/>
                </a:lnTo>
                <a:lnTo>
                  <a:pt x="20" y="5"/>
                </a:lnTo>
                <a:lnTo>
                  <a:pt x="15" y="9"/>
                </a:lnTo>
                <a:lnTo>
                  <a:pt x="7" y="12"/>
                </a:lnTo>
                <a:lnTo>
                  <a:pt x="0" y="12"/>
                </a:lnTo>
              </a:path>
            </a:pathLst>
          </a:custGeom>
          <a:solidFill>
            <a:srgbClr val="5D9732"/>
          </a:solidFill>
          <a:ln w="285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" name="Freeform 44">
            <a:extLst>
              <a:ext uri="{FF2B5EF4-FFF2-40B4-BE49-F238E27FC236}">
                <a16:creationId xmlns:a16="http://schemas.microsoft.com/office/drawing/2014/main" id="{CBBD0366-9416-28A2-45AB-FABF4E74B26A}"/>
              </a:ext>
            </a:extLst>
          </p:cNvPr>
          <p:cNvSpPr>
            <a:spLocks/>
          </p:cNvSpPr>
          <p:nvPr/>
        </p:nvSpPr>
        <p:spPr bwMode="auto">
          <a:xfrm>
            <a:off x="3302001" y="1748063"/>
            <a:ext cx="938212" cy="688975"/>
          </a:xfrm>
          <a:custGeom>
            <a:avLst/>
            <a:gdLst>
              <a:gd name="T0" fmla="*/ 2147483647 w 144"/>
              <a:gd name="T1" fmla="*/ 2147483647 h 101"/>
              <a:gd name="T2" fmla="*/ 0 w 144"/>
              <a:gd name="T3" fmla="*/ 2147483647 h 101"/>
              <a:gd name="T4" fmla="*/ 2147483647 w 144"/>
              <a:gd name="T5" fmla="*/ 2147483647 h 101"/>
              <a:gd name="T6" fmla="*/ 2147483647 w 144"/>
              <a:gd name="T7" fmla="*/ 2147483647 h 101"/>
              <a:gd name="T8" fmla="*/ 2147483647 w 144"/>
              <a:gd name="T9" fmla="*/ 2147483647 h 101"/>
              <a:gd name="T10" fmla="*/ 2147483647 w 144"/>
              <a:gd name="T11" fmla="*/ 2147483647 h 101"/>
              <a:gd name="T12" fmla="*/ 2147483647 w 144"/>
              <a:gd name="T13" fmla="*/ 0 h 101"/>
              <a:gd name="T14" fmla="*/ 2147483647 w 144"/>
              <a:gd name="T15" fmla="*/ 2147483647 h 101"/>
              <a:gd name="T16" fmla="*/ 2147483647 w 144"/>
              <a:gd name="T17" fmla="*/ 2147483647 h 101"/>
              <a:gd name="T18" fmla="*/ 2147483647 w 144"/>
              <a:gd name="T19" fmla="*/ 2147483647 h 10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44"/>
              <a:gd name="T31" fmla="*/ 0 h 101"/>
              <a:gd name="T32" fmla="*/ 144 w 144"/>
              <a:gd name="T33" fmla="*/ 101 h 10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44" h="101">
                <a:moveTo>
                  <a:pt x="3" y="1"/>
                </a:moveTo>
                <a:lnTo>
                  <a:pt x="0" y="98"/>
                </a:lnTo>
                <a:lnTo>
                  <a:pt x="98" y="100"/>
                </a:lnTo>
                <a:lnTo>
                  <a:pt x="143" y="97"/>
                </a:lnTo>
                <a:lnTo>
                  <a:pt x="140" y="57"/>
                </a:lnTo>
                <a:lnTo>
                  <a:pt x="132" y="37"/>
                </a:lnTo>
                <a:lnTo>
                  <a:pt x="125" y="0"/>
                </a:lnTo>
                <a:lnTo>
                  <a:pt x="69" y="1"/>
                </a:lnTo>
                <a:lnTo>
                  <a:pt x="41" y="1"/>
                </a:lnTo>
                <a:lnTo>
                  <a:pt x="3" y="1"/>
                </a:lnTo>
              </a:path>
            </a:pathLst>
          </a:custGeom>
          <a:solidFill>
            <a:srgbClr val="5D9732"/>
          </a:solidFill>
          <a:ln w="285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" name="Freeform 45">
            <a:extLst>
              <a:ext uri="{FF2B5EF4-FFF2-40B4-BE49-F238E27FC236}">
                <a16:creationId xmlns:a16="http://schemas.microsoft.com/office/drawing/2014/main" id="{CF3CB2B1-2BDA-22EF-7D83-D7CD7CBDF394}"/>
              </a:ext>
            </a:extLst>
          </p:cNvPr>
          <p:cNvSpPr>
            <a:spLocks/>
          </p:cNvSpPr>
          <p:nvPr/>
        </p:nvSpPr>
        <p:spPr bwMode="auto">
          <a:xfrm>
            <a:off x="3268665" y="2410049"/>
            <a:ext cx="1031875" cy="723900"/>
          </a:xfrm>
          <a:custGeom>
            <a:avLst/>
            <a:gdLst>
              <a:gd name="T0" fmla="*/ 2147483647 w 158"/>
              <a:gd name="T1" fmla="*/ 2147483647 h 106"/>
              <a:gd name="T2" fmla="*/ 2147483647 w 158"/>
              <a:gd name="T3" fmla="*/ 2147483647 h 106"/>
              <a:gd name="T4" fmla="*/ 2147483647 w 158"/>
              <a:gd name="T5" fmla="*/ 0 h 106"/>
              <a:gd name="T6" fmla="*/ 2147483647 w 158"/>
              <a:gd name="T7" fmla="*/ 2147483647 h 106"/>
              <a:gd name="T8" fmla="*/ 2147483647 w 158"/>
              <a:gd name="T9" fmla="*/ 2147483647 h 106"/>
              <a:gd name="T10" fmla="*/ 2147483647 w 158"/>
              <a:gd name="T11" fmla="*/ 2147483647 h 106"/>
              <a:gd name="T12" fmla="*/ 2147483647 w 158"/>
              <a:gd name="T13" fmla="*/ 2147483647 h 106"/>
              <a:gd name="T14" fmla="*/ 2147483647 w 158"/>
              <a:gd name="T15" fmla="*/ 2147483647 h 106"/>
              <a:gd name="T16" fmla="*/ 2147483647 w 158"/>
              <a:gd name="T17" fmla="*/ 2147483647 h 106"/>
              <a:gd name="T18" fmla="*/ 2147483647 w 158"/>
              <a:gd name="T19" fmla="*/ 2147483647 h 106"/>
              <a:gd name="T20" fmla="*/ 2147483647 w 158"/>
              <a:gd name="T21" fmla="*/ 2147483647 h 106"/>
              <a:gd name="T22" fmla="*/ 2147483647 w 158"/>
              <a:gd name="T23" fmla="*/ 2147483647 h 106"/>
              <a:gd name="T24" fmla="*/ 2147483647 w 158"/>
              <a:gd name="T25" fmla="*/ 2147483647 h 106"/>
              <a:gd name="T26" fmla="*/ 2147483647 w 158"/>
              <a:gd name="T27" fmla="*/ 2147483647 h 106"/>
              <a:gd name="T28" fmla="*/ 2147483647 w 158"/>
              <a:gd name="T29" fmla="*/ 2147483647 h 106"/>
              <a:gd name="T30" fmla="*/ 2147483647 w 158"/>
              <a:gd name="T31" fmla="*/ 2147483647 h 106"/>
              <a:gd name="T32" fmla="*/ 2147483647 w 158"/>
              <a:gd name="T33" fmla="*/ 2147483647 h 106"/>
              <a:gd name="T34" fmla="*/ 0 w 158"/>
              <a:gd name="T35" fmla="*/ 2147483647 h 106"/>
              <a:gd name="T36" fmla="*/ 2147483647 w 158"/>
              <a:gd name="T37" fmla="*/ 2147483647 h 106"/>
              <a:gd name="T38" fmla="*/ 2147483647 w 158"/>
              <a:gd name="T39" fmla="*/ 2147483647 h 10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58"/>
              <a:gd name="T61" fmla="*/ 0 h 106"/>
              <a:gd name="T62" fmla="*/ 158 w 158"/>
              <a:gd name="T63" fmla="*/ 106 h 10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58" h="106">
                <a:moveTo>
                  <a:pt x="4" y="2"/>
                </a:moveTo>
                <a:lnTo>
                  <a:pt x="103" y="3"/>
                </a:lnTo>
                <a:lnTo>
                  <a:pt x="148" y="0"/>
                </a:lnTo>
                <a:lnTo>
                  <a:pt x="143" y="10"/>
                </a:lnTo>
                <a:lnTo>
                  <a:pt x="149" y="19"/>
                </a:lnTo>
                <a:lnTo>
                  <a:pt x="156" y="70"/>
                </a:lnTo>
                <a:lnTo>
                  <a:pt x="153" y="77"/>
                </a:lnTo>
                <a:lnTo>
                  <a:pt x="156" y="81"/>
                </a:lnTo>
                <a:lnTo>
                  <a:pt x="157" y="94"/>
                </a:lnTo>
                <a:lnTo>
                  <a:pt x="156" y="96"/>
                </a:lnTo>
                <a:lnTo>
                  <a:pt x="156" y="105"/>
                </a:lnTo>
                <a:lnTo>
                  <a:pt x="151" y="96"/>
                </a:lnTo>
                <a:lnTo>
                  <a:pt x="143" y="92"/>
                </a:lnTo>
                <a:lnTo>
                  <a:pt x="132" y="94"/>
                </a:lnTo>
                <a:lnTo>
                  <a:pt x="123" y="93"/>
                </a:lnTo>
                <a:lnTo>
                  <a:pt x="112" y="89"/>
                </a:lnTo>
                <a:lnTo>
                  <a:pt x="41" y="89"/>
                </a:lnTo>
                <a:lnTo>
                  <a:pt x="0" y="86"/>
                </a:lnTo>
                <a:lnTo>
                  <a:pt x="1" y="28"/>
                </a:lnTo>
                <a:lnTo>
                  <a:pt x="4" y="2"/>
                </a:lnTo>
              </a:path>
            </a:pathLst>
          </a:custGeom>
          <a:solidFill>
            <a:srgbClr val="5D9732"/>
          </a:solidFill>
          <a:ln w="285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" name="Freeform 46">
            <a:extLst>
              <a:ext uri="{FF2B5EF4-FFF2-40B4-BE49-F238E27FC236}">
                <a16:creationId xmlns:a16="http://schemas.microsoft.com/office/drawing/2014/main" id="{FA2FEE3A-45EE-EE81-1C84-F56CAFBD07DA}"/>
              </a:ext>
            </a:extLst>
          </p:cNvPr>
          <p:cNvSpPr>
            <a:spLocks/>
          </p:cNvSpPr>
          <p:nvPr/>
        </p:nvSpPr>
        <p:spPr bwMode="auto">
          <a:xfrm>
            <a:off x="4117976" y="1617886"/>
            <a:ext cx="1009650" cy="1282700"/>
          </a:xfrm>
          <a:custGeom>
            <a:avLst/>
            <a:gdLst>
              <a:gd name="T0" fmla="*/ 2147483647 w 155"/>
              <a:gd name="T1" fmla="*/ 2147483647 h 188"/>
              <a:gd name="T2" fmla="*/ 2147483647 w 155"/>
              <a:gd name="T3" fmla="*/ 2147483647 h 188"/>
              <a:gd name="T4" fmla="*/ 2147483647 w 155"/>
              <a:gd name="T5" fmla="*/ 2147483647 h 188"/>
              <a:gd name="T6" fmla="*/ 2147483647 w 155"/>
              <a:gd name="T7" fmla="*/ 2147483647 h 188"/>
              <a:gd name="T8" fmla="*/ 2147483647 w 155"/>
              <a:gd name="T9" fmla="*/ 2147483647 h 188"/>
              <a:gd name="T10" fmla="*/ 2147483647 w 155"/>
              <a:gd name="T11" fmla="*/ 2147483647 h 188"/>
              <a:gd name="T12" fmla="*/ 2147483647 w 155"/>
              <a:gd name="T13" fmla="*/ 2147483647 h 188"/>
              <a:gd name="T14" fmla="*/ 2147483647 w 155"/>
              <a:gd name="T15" fmla="*/ 2147483647 h 188"/>
              <a:gd name="T16" fmla="*/ 2147483647 w 155"/>
              <a:gd name="T17" fmla="*/ 2147483647 h 188"/>
              <a:gd name="T18" fmla="*/ 2147483647 w 155"/>
              <a:gd name="T19" fmla="*/ 2147483647 h 188"/>
              <a:gd name="T20" fmla="*/ 2147483647 w 155"/>
              <a:gd name="T21" fmla="*/ 2147483647 h 188"/>
              <a:gd name="T22" fmla="*/ 2147483647 w 155"/>
              <a:gd name="T23" fmla="*/ 2147483647 h 188"/>
              <a:gd name="T24" fmla="*/ 2147483647 w 155"/>
              <a:gd name="T25" fmla="*/ 2147483647 h 188"/>
              <a:gd name="T26" fmla="*/ 2147483647 w 155"/>
              <a:gd name="T27" fmla="*/ 2147483647 h 188"/>
              <a:gd name="T28" fmla="*/ 2147483647 w 155"/>
              <a:gd name="T29" fmla="*/ 2147483647 h 188"/>
              <a:gd name="T30" fmla="*/ 2147483647 w 155"/>
              <a:gd name="T31" fmla="*/ 2147483647 h 188"/>
              <a:gd name="T32" fmla="*/ 2147483647 w 155"/>
              <a:gd name="T33" fmla="*/ 2147483647 h 188"/>
              <a:gd name="T34" fmla="*/ 2147483647 w 155"/>
              <a:gd name="T35" fmla="*/ 2147483647 h 188"/>
              <a:gd name="T36" fmla="*/ 2147483647 w 155"/>
              <a:gd name="T37" fmla="*/ 2147483647 h 188"/>
              <a:gd name="T38" fmla="*/ 2147483647 w 155"/>
              <a:gd name="T39" fmla="*/ 2147483647 h 188"/>
              <a:gd name="T40" fmla="*/ 2147483647 w 155"/>
              <a:gd name="T41" fmla="*/ 2147483647 h 188"/>
              <a:gd name="T42" fmla="*/ 2147483647 w 155"/>
              <a:gd name="T43" fmla="*/ 2147483647 h 188"/>
              <a:gd name="T44" fmla="*/ 2147483647 w 155"/>
              <a:gd name="T45" fmla="*/ 2147483647 h 188"/>
              <a:gd name="T46" fmla="*/ 0 w 155"/>
              <a:gd name="T47" fmla="*/ 2147483647 h 188"/>
              <a:gd name="T48" fmla="*/ 2147483647 w 155"/>
              <a:gd name="T49" fmla="*/ 2147483647 h 188"/>
              <a:gd name="T50" fmla="*/ 2147483647 w 155"/>
              <a:gd name="T51" fmla="*/ 0 h 188"/>
              <a:gd name="T52" fmla="*/ 2147483647 w 155"/>
              <a:gd name="T53" fmla="*/ 2147483647 h 188"/>
              <a:gd name="T54" fmla="*/ 2147483647 w 155"/>
              <a:gd name="T55" fmla="*/ 2147483647 h 188"/>
              <a:gd name="T56" fmla="*/ 2147483647 w 155"/>
              <a:gd name="T57" fmla="*/ 2147483647 h 188"/>
              <a:gd name="T58" fmla="*/ 2147483647 w 155"/>
              <a:gd name="T59" fmla="*/ 2147483647 h 188"/>
              <a:gd name="T60" fmla="*/ 2147483647 w 155"/>
              <a:gd name="T61" fmla="*/ 2147483647 h 188"/>
              <a:gd name="T62" fmla="*/ 2147483647 w 155"/>
              <a:gd name="T63" fmla="*/ 2147483647 h 188"/>
              <a:gd name="T64" fmla="*/ 2147483647 w 155"/>
              <a:gd name="T65" fmla="*/ 2147483647 h 188"/>
              <a:gd name="T66" fmla="*/ 2147483647 w 155"/>
              <a:gd name="T67" fmla="*/ 2147483647 h 188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55"/>
              <a:gd name="T103" fmla="*/ 0 h 188"/>
              <a:gd name="T104" fmla="*/ 155 w 155"/>
              <a:gd name="T105" fmla="*/ 188 h 188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55" h="188">
                <a:moveTo>
                  <a:pt x="154" y="42"/>
                </a:moveTo>
                <a:lnTo>
                  <a:pt x="142" y="54"/>
                </a:lnTo>
                <a:lnTo>
                  <a:pt x="127" y="62"/>
                </a:lnTo>
                <a:lnTo>
                  <a:pt x="108" y="86"/>
                </a:lnTo>
                <a:lnTo>
                  <a:pt x="103" y="94"/>
                </a:lnTo>
                <a:lnTo>
                  <a:pt x="101" y="105"/>
                </a:lnTo>
                <a:lnTo>
                  <a:pt x="94" y="110"/>
                </a:lnTo>
                <a:lnTo>
                  <a:pt x="101" y="113"/>
                </a:lnTo>
                <a:lnTo>
                  <a:pt x="92" y="113"/>
                </a:lnTo>
                <a:lnTo>
                  <a:pt x="98" y="116"/>
                </a:lnTo>
                <a:lnTo>
                  <a:pt x="95" y="123"/>
                </a:lnTo>
                <a:lnTo>
                  <a:pt x="98" y="143"/>
                </a:lnTo>
                <a:lnTo>
                  <a:pt x="94" y="151"/>
                </a:lnTo>
                <a:lnTo>
                  <a:pt x="108" y="155"/>
                </a:lnTo>
                <a:lnTo>
                  <a:pt x="119" y="165"/>
                </a:lnTo>
                <a:lnTo>
                  <a:pt x="128" y="169"/>
                </a:lnTo>
                <a:lnTo>
                  <a:pt x="131" y="180"/>
                </a:lnTo>
                <a:lnTo>
                  <a:pt x="26" y="187"/>
                </a:lnTo>
                <a:lnTo>
                  <a:pt x="19" y="135"/>
                </a:lnTo>
                <a:lnTo>
                  <a:pt x="13" y="126"/>
                </a:lnTo>
                <a:lnTo>
                  <a:pt x="18" y="116"/>
                </a:lnTo>
                <a:lnTo>
                  <a:pt x="15" y="77"/>
                </a:lnTo>
                <a:lnTo>
                  <a:pt x="8" y="56"/>
                </a:lnTo>
                <a:lnTo>
                  <a:pt x="0" y="19"/>
                </a:lnTo>
                <a:lnTo>
                  <a:pt x="41" y="16"/>
                </a:lnTo>
                <a:lnTo>
                  <a:pt x="53" y="0"/>
                </a:lnTo>
                <a:lnTo>
                  <a:pt x="60" y="5"/>
                </a:lnTo>
                <a:lnTo>
                  <a:pt x="57" y="12"/>
                </a:lnTo>
                <a:lnTo>
                  <a:pt x="64" y="16"/>
                </a:lnTo>
                <a:lnTo>
                  <a:pt x="60" y="24"/>
                </a:lnTo>
                <a:lnTo>
                  <a:pt x="73" y="30"/>
                </a:lnTo>
                <a:lnTo>
                  <a:pt x="87" y="26"/>
                </a:lnTo>
                <a:lnTo>
                  <a:pt x="125" y="42"/>
                </a:lnTo>
                <a:lnTo>
                  <a:pt x="154" y="42"/>
                </a:lnTo>
              </a:path>
            </a:pathLst>
          </a:custGeom>
          <a:solidFill>
            <a:srgbClr val="5D9732"/>
          </a:solidFill>
          <a:ln w="285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" name="Freeform 47">
            <a:extLst>
              <a:ext uri="{FF2B5EF4-FFF2-40B4-BE49-F238E27FC236}">
                <a16:creationId xmlns:a16="http://schemas.microsoft.com/office/drawing/2014/main" id="{F0F21029-3F26-3F77-B69B-50038B2D5CBC}"/>
              </a:ext>
            </a:extLst>
          </p:cNvPr>
          <p:cNvSpPr>
            <a:spLocks/>
          </p:cNvSpPr>
          <p:nvPr/>
        </p:nvSpPr>
        <p:spPr bwMode="auto">
          <a:xfrm>
            <a:off x="4716463" y="2170338"/>
            <a:ext cx="776288" cy="868363"/>
          </a:xfrm>
          <a:custGeom>
            <a:avLst/>
            <a:gdLst>
              <a:gd name="T0" fmla="*/ 2147483647 w 119"/>
              <a:gd name="T1" fmla="*/ 2147483647 h 127"/>
              <a:gd name="T2" fmla="*/ 2147483647 w 119"/>
              <a:gd name="T3" fmla="*/ 2147483647 h 127"/>
              <a:gd name="T4" fmla="*/ 2147483647 w 119"/>
              <a:gd name="T5" fmla="*/ 0 h 127"/>
              <a:gd name="T6" fmla="*/ 2147483647 w 119"/>
              <a:gd name="T7" fmla="*/ 2147483647 h 127"/>
              <a:gd name="T8" fmla="*/ 2147483647 w 119"/>
              <a:gd name="T9" fmla="*/ 2147483647 h 127"/>
              <a:gd name="T10" fmla="*/ 2147483647 w 119"/>
              <a:gd name="T11" fmla="*/ 2147483647 h 127"/>
              <a:gd name="T12" fmla="*/ 2147483647 w 119"/>
              <a:gd name="T13" fmla="*/ 2147483647 h 127"/>
              <a:gd name="T14" fmla="*/ 2147483647 w 119"/>
              <a:gd name="T15" fmla="*/ 2147483647 h 127"/>
              <a:gd name="T16" fmla="*/ 0 w 119"/>
              <a:gd name="T17" fmla="*/ 2147483647 h 127"/>
              <a:gd name="T18" fmla="*/ 2147483647 w 119"/>
              <a:gd name="T19" fmla="*/ 2147483647 h 127"/>
              <a:gd name="T20" fmla="*/ 2147483647 w 119"/>
              <a:gd name="T21" fmla="*/ 2147483647 h 127"/>
              <a:gd name="T22" fmla="*/ 2147483647 w 119"/>
              <a:gd name="T23" fmla="*/ 2147483647 h 127"/>
              <a:gd name="T24" fmla="*/ 2147483647 w 119"/>
              <a:gd name="T25" fmla="*/ 2147483647 h 127"/>
              <a:gd name="T26" fmla="*/ 2147483647 w 119"/>
              <a:gd name="T27" fmla="*/ 2147483647 h 127"/>
              <a:gd name="T28" fmla="*/ 2147483647 w 119"/>
              <a:gd name="T29" fmla="*/ 2147483647 h 127"/>
              <a:gd name="T30" fmla="*/ 2147483647 w 119"/>
              <a:gd name="T31" fmla="*/ 2147483647 h 127"/>
              <a:gd name="T32" fmla="*/ 2147483647 w 119"/>
              <a:gd name="T33" fmla="*/ 2147483647 h 127"/>
              <a:gd name="T34" fmla="*/ 2147483647 w 119"/>
              <a:gd name="T35" fmla="*/ 2147483647 h 127"/>
              <a:gd name="T36" fmla="*/ 2147483647 w 119"/>
              <a:gd name="T37" fmla="*/ 2147483647 h 127"/>
              <a:gd name="T38" fmla="*/ 2147483647 w 119"/>
              <a:gd name="T39" fmla="*/ 2147483647 h 127"/>
              <a:gd name="T40" fmla="*/ 2147483647 w 119"/>
              <a:gd name="T41" fmla="*/ 2147483647 h 127"/>
              <a:gd name="T42" fmla="*/ 2147483647 w 119"/>
              <a:gd name="T43" fmla="*/ 2147483647 h 127"/>
              <a:gd name="T44" fmla="*/ 2147483647 w 119"/>
              <a:gd name="T45" fmla="*/ 2147483647 h 127"/>
              <a:gd name="T46" fmla="*/ 2147483647 w 119"/>
              <a:gd name="T47" fmla="*/ 2147483647 h 127"/>
              <a:gd name="T48" fmla="*/ 2147483647 w 119"/>
              <a:gd name="T49" fmla="*/ 2147483647 h 127"/>
              <a:gd name="T50" fmla="*/ 2147483647 w 119"/>
              <a:gd name="T51" fmla="*/ 2147483647 h 127"/>
              <a:gd name="T52" fmla="*/ 2147483647 w 119"/>
              <a:gd name="T53" fmla="*/ 2147483647 h 127"/>
              <a:gd name="T54" fmla="*/ 2147483647 w 119"/>
              <a:gd name="T55" fmla="*/ 2147483647 h 127"/>
              <a:gd name="T56" fmla="*/ 2147483647 w 119"/>
              <a:gd name="T57" fmla="*/ 2147483647 h 127"/>
              <a:gd name="T58" fmla="*/ 2147483647 w 119"/>
              <a:gd name="T59" fmla="*/ 2147483647 h 127"/>
              <a:gd name="T60" fmla="*/ 2147483647 w 119"/>
              <a:gd name="T61" fmla="*/ 2147483647 h 127"/>
              <a:gd name="T62" fmla="*/ 2147483647 w 119"/>
              <a:gd name="T63" fmla="*/ 2147483647 h 127"/>
              <a:gd name="T64" fmla="*/ 2147483647 w 119"/>
              <a:gd name="T65" fmla="*/ 2147483647 h 127"/>
              <a:gd name="T66" fmla="*/ 2147483647 w 119"/>
              <a:gd name="T67" fmla="*/ 2147483647 h 127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19"/>
              <a:gd name="T103" fmla="*/ 0 h 127"/>
              <a:gd name="T104" fmla="*/ 119 w 119"/>
              <a:gd name="T105" fmla="*/ 127 h 127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19" h="127">
                <a:moveTo>
                  <a:pt x="48" y="9"/>
                </a:moveTo>
                <a:lnTo>
                  <a:pt x="38" y="9"/>
                </a:lnTo>
                <a:lnTo>
                  <a:pt x="39" y="0"/>
                </a:lnTo>
                <a:lnTo>
                  <a:pt x="16" y="5"/>
                </a:lnTo>
                <a:lnTo>
                  <a:pt x="11" y="13"/>
                </a:lnTo>
                <a:lnTo>
                  <a:pt x="8" y="24"/>
                </a:lnTo>
                <a:lnTo>
                  <a:pt x="2" y="29"/>
                </a:lnTo>
                <a:lnTo>
                  <a:pt x="8" y="32"/>
                </a:lnTo>
                <a:lnTo>
                  <a:pt x="0" y="32"/>
                </a:lnTo>
                <a:lnTo>
                  <a:pt x="5" y="35"/>
                </a:lnTo>
                <a:lnTo>
                  <a:pt x="3" y="42"/>
                </a:lnTo>
                <a:lnTo>
                  <a:pt x="6" y="62"/>
                </a:lnTo>
                <a:lnTo>
                  <a:pt x="1" y="69"/>
                </a:lnTo>
                <a:lnTo>
                  <a:pt x="16" y="74"/>
                </a:lnTo>
                <a:lnTo>
                  <a:pt x="26" y="83"/>
                </a:lnTo>
                <a:lnTo>
                  <a:pt x="36" y="87"/>
                </a:lnTo>
                <a:lnTo>
                  <a:pt x="39" y="98"/>
                </a:lnTo>
                <a:lnTo>
                  <a:pt x="43" y="100"/>
                </a:lnTo>
                <a:lnTo>
                  <a:pt x="41" y="114"/>
                </a:lnTo>
                <a:lnTo>
                  <a:pt x="45" y="121"/>
                </a:lnTo>
                <a:lnTo>
                  <a:pt x="55" y="126"/>
                </a:lnTo>
                <a:lnTo>
                  <a:pt x="114" y="115"/>
                </a:lnTo>
                <a:lnTo>
                  <a:pt x="111" y="99"/>
                </a:lnTo>
                <a:lnTo>
                  <a:pt x="118" y="39"/>
                </a:lnTo>
                <a:lnTo>
                  <a:pt x="104" y="61"/>
                </a:lnTo>
                <a:lnTo>
                  <a:pt x="102" y="55"/>
                </a:lnTo>
                <a:lnTo>
                  <a:pt x="107" y="42"/>
                </a:lnTo>
                <a:lnTo>
                  <a:pt x="104" y="27"/>
                </a:lnTo>
                <a:lnTo>
                  <a:pt x="98" y="27"/>
                </a:lnTo>
                <a:lnTo>
                  <a:pt x="96" y="23"/>
                </a:lnTo>
                <a:lnTo>
                  <a:pt x="84" y="22"/>
                </a:lnTo>
                <a:lnTo>
                  <a:pt x="73" y="15"/>
                </a:lnTo>
                <a:lnTo>
                  <a:pt x="57" y="14"/>
                </a:lnTo>
                <a:lnTo>
                  <a:pt x="48" y="9"/>
                </a:lnTo>
              </a:path>
            </a:pathLst>
          </a:custGeom>
          <a:solidFill>
            <a:srgbClr val="5D9732"/>
          </a:solidFill>
          <a:ln w="285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" name="Freeform 48">
            <a:extLst>
              <a:ext uri="{FF2B5EF4-FFF2-40B4-BE49-F238E27FC236}">
                <a16:creationId xmlns:a16="http://schemas.microsoft.com/office/drawing/2014/main" id="{AF5BA829-9E7F-A289-8FE2-7B12C887E105}"/>
              </a:ext>
            </a:extLst>
          </p:cNvPr>
          <p:cNvSpPr>
            <a:spLocks/>
          </p:cNvSpPr>
          <p:nvPr/>
        </p:nvSpPr>
        <p:spPr bwMode="auto">
          <a:xfrm>
            <a:off x="5029203" y="2000476"/>
            <a:ext cx="822325" cy="471487"/>
          </a:xfrm>
          <a:custGeom>
            <a:avLst/>
            <a:gdLst>
              <a:gd name="T0" fmla="*/ 2147483647 w 126"/>
              <a:gd name="T1" fmla="*/ 2147483647 h 69"/>
              <a:gd name="T2" fmla="*/ 2147483647 w 126"/>
              <a:gd name="T3" fmla="*/ 2147483647 h 69"/>
              <a:gd name="T4" fmla="*/ 2147483647 w 126"/>
              <a:gd name="T5" fmla="*/ 2147483647 h 69"/>
              <a:gd name="T6" fmla="*/ 2147483647 w 126"/>
              <a:gd name="T7" fmla="*/ 2147483647 h 69"/>
              <a:gd name="T8" fmla="*/ 2147483647 w 126"/>
              <a:gd name="T9" fmla="*/ 2147483647 h 69"/>
              <a:gd name="T10" fmla="*/ 2147483647 w 126"/>
              <a:gd name="T11" fmla="*/ 2147483647 h 69"/>
              <a:gd name="T12" fmla="*/ 2147483647 w 126"/>
              <a:gd name="T13" fmla="*/ 2147483647 h 69"/>
              <a:gd name="T14" fmla="*/ 2147483647 w 126"/>
              <a:gd name="T15" fmla="*/ 2147483647 h 69"/>
              <a:gd name="T16" fmla="*/ 2147483647 w 126"/>
              <a:gd name="T17" fmla="*/ 2147483647 h 69"/>
              <a:gd name="T18" fmla="*/ 2147483647 w 126"/>
              <a:gd name="T19" fmla="*/ 2147483647 h 69"/>
              <a:gd name="T20" fmla="*/ 2147483647 w 126"/>
              <a:gd name="T21" fmla="*/ 2147483647 h 69"/>
              <a:gd name="T22" fmla="*/ 2147483647 w 126"/>
              <a:gd name="T23" fmla="*/ 2147483647 h 69"/>
              <a:gd name="T24" fmla="*/ 2147483647 w 126"/>
              <a:gd name="T25" fmla="*/ 2147483647 h 69"/>
              <a:gd name="T26" fmla="*/ 2147483647 w 126"/>
              <a:gd name="T27" fmla="*/ 2147483647 h 69"/>
              <a:gd name="T28" fmla="*/ 2147483647 w 126"/>
              <a:gd name="T29" fmla="*/ 2147483647 h 69"/>
              <a:gd name="T30" fmla="*/ 2147483647 w 126"/>
              <a:gd name="T31" fmla="*/ 2147483647 h 69"/>
              <a:gd name="T32" fmla="*/ 2147483647 w 126"/>
              <a:gd name="T33" fmla="*/ 2147483647 h 69"/>
              <a:gd name="T34" fmla="*/ 2147483647 w 126"/>
              <a:gd name="T35" fmla="*/ 2147483647 h 69"/>
              <a:gd name="T36" fmla="*/ 2147483647 w 126"/>
              <a:gd name="T37" fmla="*/ 2147483647 h 69"/>
              <a:gd name="T38" fmla="*/ 2147483647 w 126"/>
              <a:gd name="T39" fmla="*/ 2147483647 h 69"/>
              <a:gd name="T40" fmla="*/ 2147483647 w 126"/>
              <a:gd name="T41" fmla="*/ 2147483647 h 69"/>
              <a:gd name="T42" fmla="*/ 2147483647 w 126"/>
              <a:gd name="T43" fmla="*/ 2147483647 h 69"/>
              <a:gd name="T44" fmla="*/ 2147483647 w 126"/>
              <a:gd name="T45" fmla="*/ 2147483647 h 69"/>
              <a:gd name="T46" fmla="*/ 2147483647 w 126"/>
              <a:gd name="T47" fmla="*/ 0 h 69"/>
              <a:gd name="T48" fmla="*/ 2147483647 w 126"/>
              <a:gd name="T49" fmla="*/ 2147483647 h 69"/>
              <a:gd name="T50" fmla="*/ 2147483647 w 126"/>
              <a:gd name="T51" fmla="*/ 2147483647 h 69"/>
              <a:gd name="T52" fmla="*/ 0 w 126"/>
              <a:gd name="T53" fmla="*/ 2147483647 h 69"/>
              <a:gd name="T54" fmla="*/ 2147483647 w 126"/>
              <a:gd name="T55" fmla="*/ 2147483647 h 69"/>
              <a:gd name="T56" fmla="*/ 2147483647 w 126"/>
              <a:gd name="T57" fmla="*/ 2147483647 h 69"/>
              <a:gd name="T58" fmla="*/ 2147483647 w 126"/>
              <a:gd name="T59" fmla="*/ 2147483647 h 69"/>
              <a:gd name="T60" fmla="*/ 2147483647 w 126"/>
              <a:gd name="T61" fmla="*/ 2147483647 h 69"/>
              <a:gd name="T62" fmla="*/ 2147483647 w 126"/>
              <a:gd name="T63" fmla="*/ 2147483647 h 69"/>
              <a:gd name="T64" fmla="*/ 2147483647 w 126"/>
              <a:gd name="T65" fmla="*/ 2147483647 h 69"/>
              <a:gd name="T66" fmla="*/ 2147483647 w 126"/>
              <a:gd name="T67" fmla="*/ 2147483647 h 69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26"/>
              <a:gd name="T103" fmla="*/ 0 h 69"/>
              <a:gd name="T104" fmla="*/ 126 w 126"/>
              <a:gd name="T105" fmla="*/ 69 h 69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26" h="69">
                <a:moveTo>
                  <a:pt x="59" y="68"/>
                </a:moveTo>
                <a:lnTo>
                  <a:pt x="71" y="49"/>
                </a:lnTo>
                <a:lnTo>
                  <a:pt x="76" y="49"/>
                </a:lnTo>
                <a:lnTo>
                  <a:pt x="83" y="41"/>
                </a:lnTo>
                <a:lnTo>
                  <a:pt x="89" y="41"/>
                </a:lnTo>
                <a:lnTo>
                  <a:pt x="97" y="34"/>
                </a:lnTo>
                <a:lnTo>
                  <a:pt x="107" y="37"/>
                </a:lnTo>
                <a:lnTo>
                  <a:pt x="125" y="32"/>
                </a:lnTo>
                <a:lnTo>
                  <a:pt x="116" y="17"/>
                </a:lnTo>
                <a:lnTo>
                  <a:pt x="104" y="17"/>
                </a:lnTo>
                <a:lnTo>
                  <a:pt x="101" y="10"/>
                </a:lnTo>
                <a:lnTo>
                  <a:pt x="94" y="10"/>
                </a:lnTo>
                <a:lnTo>
                  <a:pt x="85" y="16"/>
                </a:lnTo>
                <a:lnTo>
                  <a:pt x="71" y="19"/>
                </a:lnTo>
                <a:lnTo>
                  <a:pt x="69" y="24"/>
                </a:lnTo>
                <a:lnTo>
                  <a:pt x="62" y="21"/>
                </a:lnTo>
                <a:lnTo>
                  <a:pt x="55" y="26"/>
                </a:lnTo>
                <a:lnTo>
                  <a:pt x="52" y="19"/>
                </a:lnTo>
                <a:lnTo>
                  <a:pt x="46" y="15"/>
                </a:lnTo>
                <a:lnTo>
                  <a:pt x="39" y="15"/>
                </a:lnTo>
                <a:lnTo>
                  <a:pt x="35" y="19"/>
                </a:lnTo>
                <a:lnTo>
                  <a:pt x="34" y="14"/>
                </a:lnTo>
                <a:lnTo>
                  <a:pt x="36" y="7"/>
                </a:lnTo>
                <a:lnTo>
                  <a:pt x="46" y="0"/>
                </a:lnTo>
                <a:lnTo>
                  <a:pt x="33" y="3"/>
                </a:lnTo>
                <a:lnTo>
                  <a:pt x="22" y="19"/>
                </a:lnTo>
                <a:lnTo>
                  <a:pt x="0" y="34"/>
                </a:lnTo>
                <a:lnTo>
                  <a:pt x="9" y="39"/>
                </a:lnTo>
                <a:lnTo>
                  <a:pt x="25" y="40"/>
                </a:lnTo>
                <a:lnTo>
                  <a:pt x="36" y="47"/>
                </a:lnTo>
                <a:lnTo>
                  <a:pt x="48" y="48"/>
                </a:lnTo>
                <a:lnTo>
                  <a:pt x="50" y="53"/>
                </a:lnTo>
                <a:lnTo>
                  <a:pt x="55" y="53"/>
                </a:lnTo>
                <a:lnTo>
                  <a:pt x="59" y="68"/>
                </a:lnTo>
              </a:path>
            </a:pathLst>
          </a:custGeom>
          <a:solidFill>
            <a:srgbClr val="5D9732"/>
          </a:solidFill>
          <a:ln w="285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" name="Freeform 49">
            <a:extLst>
              <a:ext uri="{FF2B5EF4-FFF2-40B4-BE49-F238E27FC236}">
                <a16:creationId xmlns:a16="http://schemas.microsoft.com/office/drawing/2014/main" id="{C42A9903-58E4-2EF8-486F-A362A9124F92}"/>
              </a:ext>
            </a:extLst>
          </p:cNvPr>
          <p:cNvSpPr>
            <a:spLocks/>
          </p:cNvSpPr>
          <p:nvPr/>
        </p:nvSpPr>
        <p:spPr bwMode="auto">
          <a:xfrm>
            <a:off x="5591178" y="2281461"/>
            <a:ext cx="560387" cy="819150"/>
          </a:xfrm>
          <a:custGeom>
            <a:avLst/>
            <a:gdLst>
              <a:gd name="T0" fmla="*/ 2147483647 w 86"/>
              <a:gd name="T1" fmla="*/ 2147483647 h 120"/>
              <a:gd name="T2" fmla="*/ 2147483647 w 86"/>
              <a:gd name="T3" fmla="*/ 2147483647 h 120"/>
              <a:gd name="T4" fmla="*/ 2147483647 w 86"/>
              <a:gd name="T5" fmla="*/ 2147483647 h 120"/>
              <a:gd name="T6" fmla="*/ 2147483647 w 86"/>
              <a:gd name="T7" fmla="*/ 2147483647 h 120"/>
              <a:gd name="T8" fmla="*/ 2147483647 w 86"/>
              <a:gd name="T9" fmla="*/ 2147483647 h 120"/>
              <a:gd name="T10" fmla="*/ 2147483647 w 86"/>
              <a:gd name="T11" fmla="*/ 2147483647 h 120"/>
              <a:gd name="T12" fmla="*/ 2147483647 w 86"/>
              <a:gd name="T13" fmla="*/ 2147483647 h 120"/>
              <a:gd name="T14" fmla="*/ 2147483647 w 86"/>
              <a:gd name="T15" fmla="*/ 2147483647 h 120"/>
              <a:gd name="T16" fmla="*/ 2147483647 w 86"/>
              <a:gd name="T17" fmla="*/ 2147483647 h 120"/>
              <a:gd name="T18" fmla="*/ 2147483647 w 86"/>
              <a:gd name="T19" fmla="*/ 2147483647 h 120"/>
              <a:gd name="T20" fmla="*/ 2147483647 w 86"/>
              <a:gd name="T21" fmla="*/ 2147483647 h 120"/>
              <a:gd name="T22" fmla="*/ 2147483647 w 86"/>
              <a:gd name="T23" fmla="*/ 0 h 120"/>
              <a:gd name="T24" fmla="*/ 2147483647 w 86"/>
              <a:gd name="T25" fmla="*/ 2147483647 h 120"/>
              <a:gd name="T26" fmla="*/ 2147483647 w 86"/>
              <a:gd name="T27" fmla="*/ 2147483647 h 120"/>
              <a:gd name="T28" fmla="*/ 2147483647 w 86"/>
              <a:gd name="T29" fmla="*/ 2147483647 h 120"/>
              <a:gd name="T30" fmla="*/ 2147483647 w 86"/>
              <a:gd name="T31" fmla="*/ 2147483647 h 120"/>
              <a:gd name="T32" fmla="*/ 2147483647 w 86"/>
              <a:gd name="T33" fmla="*/ 2147483647 h 120"/>
              <a:gd name="T34" fmla="*/ 2147483647 w 86"/>
              <a:gd name="T35" fmla="*/ 2147483647 h 120"/>
              <a:gd name="T36" fmla="*/ 2147483647 w 86"/>
              <a:gd name="T37" fmla="*/ 2147483647 h 120"/>
              <a:gd name="T38" fmla="*/ 0 w 86"/>
              <a:gd name="T39" fmla="*/ 2147483647 h 120"/>
              <a:gd name="T40" fmla="*/ 2147483647 w 86"/>
              <a:gd name="T41" fmla="*/ 2147483647 h 120"/>
              <a:gd name="T42" fmla="*/ 2147483647 w 86"/>
              <a:gd name="T43" fmla="*/ 2147483647 h 120"/>
              <a:gd name="T44" fmla="*/ 2147483647 w 86"/>
              <a:gd name="T45" fmla="*/ 2147483647 h 120"/>
              <a:gd name="T46" fmla="*/ 2147483647 w 86"/>
              <a:gd name="T47" fmla="*/ 2147483647 h 120"/>
              <a:gd name="T48" fmla="*/ 2147483647 w 86"/>
              <a:gd name="T49" fmla="*/ 2147483647 h 120"/>
              <a:gd name="T50" fmla="*/ 2147483647 w 86"/>
              <a:gd name="T51" fmla="*/ 2147483647 h 120"/>
              <a:gd name="T52" fmla="*/ 2147483647 w 86"/>
              <a:gd name="T53" fmla="*/ 2147483647 h 120"/>
              <a:gd name="T54" fmla="*/ 2147483647 w 86"/>
              <a:gd name="T55" fmla="*/ 2147483647 h 120"/>
              <a:gd name="T56" fmla="*/ 2147483647 w 86"/>
              <a:gd name="T57" fmla="*/ 2147483647 h 120"/>
              <a:gd name="T58" fmla="*/ 2147483647 w 86"/>
              <a:gd name="T59" fmla="*/ 2147483647 h 120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86"/>
              <a:gd name="T91" fmla="*/ 0 h 120"/>
              <a:gd name="T92" fmla="*/ 86 w 86"/>
              <a:gd name="T93" fmla="*/ 120 h 120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86" h="120">
                <a:moveTo>
                  <a:pt x="85" y="73"/>
                </a:moveTo>
                <a:lnTo>
                  <a:pt x="85" y="65"/>
                </a:lnTo>
                <a:lnTo>
                  <a:pt x="73" y="38"/>
                </a:lnTo>
                <a:lnTo>
                  <a:pt x="67" y="41"/>
                </a:lnTo>
                <a:lnTo>
                  <a:pt x="65" y="50"/>
                </a:lnTo>
                <a:lnTo>
                  <a:pt x="59" y="53"/>
                </a:lnTo>
                <a:lnTo>
                  <a:pt x="54" y="53"/>
                </a:lnTo>
                <a:lnTo>
                  <a:pt x="54" y="45"/>
                </a:lnTo>
                <a:lnTo>
                  <a:pt x="62" y="38"/>
                </a:lnTo>
                <a:lnTo>
                  <a:pt x="60" y="22"/>
                </a:lnTo>
                <a:lnTo>
                  <a:pt x="54" y="6"/>
                </a:lnTo>
                <a:lnTo>
                  <a:pt x="25" y="0"/>
                </a:lnTo>
                <a:lnTo>
                  <a:pt x="19" y="6"/>
                </a:lnTo>
                <a:lnTo>
                  <a:pt x="21" y="12"/>
                </a:lnTo>
                <a:lnTo>
                  <a:pt x="19" y="20"/>
                </a:lnTo>
                <a:lnTo>
                  <a:pt x="19" y="28"/>
                </a:lnTo>
                <a:lnTo>
                  <a:pt x="14" y="26"/>
                </a:lnTo>
                <a:lnTo>
                  <a:pt x="10" y="17"/>
                </a:lnTo>
                <a:lnTo>
                  <a:pt x="3" y="34"/>
                </a:lnTo>
                <a:lnTo>
                  <a:pt x="0" y="73"/>
                </a:lnTo>
                <a:lnTo>
                  <a:pt x="9" y="85"/>
                </a:lnTo>
                <a:lnTo>
                  <a:pt x="10" y="98"/>
                </a:lnTo>
                <a:lnTo>
                  <a:pt x="11" y="108"/>
                </a:lnTo>
                <a:lnTo>
                  <a:pt x="8" y="119"/>
                </a:lnTo>
                <a:lnTo>
                  <a:pt x="45" y="114"/>
                </a:lnTo>
                <a:lnTo>
                  <a:pt x="76" y="108"/>
                </a:lnTo>
                <a:lnTo>
                  <a:pt x="73" y="102"/>
                </a:lnTo>
                <a:lnTo>
                  <a:pt x="74" y="94"/>
                </a:lnTo>
                <a:lnTo>
                  <a:pt x="78" y="90"/>
                </a:lnTo>
                <a:lnTo>
                  <a:pt x="85" y="73"/>
                </a:lnTo>
              </a:path>
            </a:pathLst>
          </a:custGeom>
          <a:solidFill>
            <a:srgbClr val="5D9732"/>
          </a:solidFill>
          <a:ln w="285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" name="Freeform 50">
            <a:extLst>
              <a:ext uri="{FF2B5EF4-FFF2-40B4-BE49-F238E27FC236}">
                <a16:creationId xmlns:a16="http://schemas.microsoft.com/office/drawing/2014/main" id="{C07F2CAF-C248-7D2A-05D6-EC07CADD6EAD}"/>
              </a:ext>
            </a:extLst>
          </p:cNvPr>
          <p:cNvSpPr>
            <a:spLocks/>
          </p:cNvSpPr>
          <p:nvPr/>
        </p:nvSpPr>
        <p:spPr bwMode="auto">
          <a:xfrm>
            <a:off x="5884865" y="2860899"/>
            <a:ext cx="652463" cy="785812"/>
          </a:xfrm>
          <a:custGeom>
            <a:avLst/>
            <a:gdLst>
              <a:gd name="T0" fmla="*/ 2147483647 w 100"/>
              <a:gd name="T1" fmla="*/ 2147483647 h 115"/>
              <a:gd name="T2" fmla="*/ 2147483647 w 100"/>
              <a:gd name="T3" fmla="*/ 2147483647 h 115"/>
              <a:gd name="T4" fmla="*/ 2147483647 w 100"/>
              <a:gd name="T5" fmla="*/ 2147483647 h 115"/>
              <a:gd name="T6" fmla="*/ 2147483647 w 100"/>
              <a:gd name="T7" fmla="*/ 2147483647 h 115"/>
              <a:gd name="T8" fmla="*/ 2147483647 w 100"/>
              <a:gd name="T9" fmla="*/ 2147483647 h 115"/>
              <a:gd name="T10" fmla="*/ 2147483647 w 100"/>
              <a:gd name="T11" fmla="*/ 2147483647 h 115"/>
              <a:gd name="T12" fmla="*/ 2147483647 w 100"/>
              <a:gd name="T13" fmla="*/ 2147483647 h 115"/>
              <a:gd name="T14" fmla="*/ 2147483647 w 100"/>
              <a:gd name="T15" fmla="*/ 2147483647 h 115"/>
              <a:gd name="T16" fmla="*/ 2147483647 w 100"/>
              <a:gd name="T17" fmla="*/ 2147483647 h 115"/>
              <a:gd name="T18" fmla="*/ 2147483647 w 100"/>
              <a:gd name="T19" fmla="*/ 2147483647 h 115"/>
              <a:gd name="T20" fmla="*/ 2147483647 w 100"/>
              <a:gd name="T21" fmla="*/ 2147483647 h 115"/>
              <a:gd name="T22" fmla="*/ 2147483647 w 100"/>
              <a:gd name="T23" fmla="*/ 2147483647 h 115"/>
              <a:gd name="T24" fmla="*/ 2147483647 w 100"/>
              <a:gd name="T25" fmla="*/ 2147483647 h 115"/>
              <a:gd name="T26" fmla="*/ 2147483647 w 100"/>
              <a:gd name="T27" fmla="*/ 2147483647 h 115"/>
              <a:gd name="T28" fmla="*/ 2147483647 w 100"/>
              <a:gd name="T29" fmla="*/ 2147483647 h 115"/>
              <a:gd name="T30" fmla="*/ 2147483647 w 100"/>
              <a:gd name="T31" fmla="*/ 2147483647 h 115"/>
              <a:gd name="T32" fmla="*/ 2147483647 w 100"/>
              <a:gd name="T33" fmla="*/ 2147483647 h 115"/>
              <a:gd name="T34" fmla="*/ 2147483647 w 100"/>
              <a:gd name="T35" fmla="*/ 2147483647 h 115"/>
              <a:gd name="T36" fmla="*/ 2147483647 w 100"/>
              <a:gd name="T37" fmla="*/ 2147483647 h 115"/>
              <a:gd name="T38" fmla="*/ 2147483647 w 100"/>
              <a:gd name="T39" fmla="*/ 2147483647 h 115"/>
              <a:gd name="T40" fmla="*/ 2147483647 w 100"/>
              <a:gd name="T41" fmla="*/ 0 h 115"/>
              <a:gd name="T42" fmla="*/ 2147483647 w 100"/>
              <a:gd name="T43" fmla="*/ 2147483647 h 115"/>
              <a:gd name="T44" fmla="*/ 2147483647 w 100"/>
              <a:gd name="T45" fmla="*/ 2147483647 h 115"/>
              <a:gd name="T46" fmla="*/ 2147483647 w 100"/>
              <a:gd name="T47" fmla="*/ 2147483647 h 115"/>
              <a:gd name="T48" fmla="*/ 2147483647 w 100"/>
              <a:gd name="T49" fmla="*/ 2147483647 h 115"/>
              <a:gd name="T50" fmla="*/ 2147483647 w 100"/>
              <a:gd name="T51" fmla="*/ 2147483647 h 115"/>
              <a:gd name="T52" fmla="*/ 2147483647 w 100"/>
              <a:gd name="T53" fmla="*/ 2147483647 h 115"/>
              <a:gd name="T54" fmla="*/ 2147483647 w 100"/>
              <a:gd name="T55" fmla="*/ 2147483647 h 115"/>
              <a:gd name="T56" fmla="*/ 0 w 100"/>
              <a:gd name="T57" fmla="*/ 2147483647 h 115"/>
              <a:gd name="T58" fmla="*/ 2147483647 w 100"/>
              <a:gd name="T59" fmla="*/ 2147483647 h 115"/>
              <a:gd name="T60" fmla="*/ 2147483647 w 100"/>
              <a:gd name="T61" fmla="*/ 2147483647 h 115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100"/>
              <a:gd name="T94" fmla="*/ 0 h 115"/>
              <a:gd name="T95" fmla="*/ 100 w 100"/>
              <a:gd name="T96" fmla="*/ 115 h 115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100" h="115">
                <a:moveTo>
                  <a:pt x="32" y="107"/>
                </a:moveTo>
                <a:lnTo>
                  <a:pt x="40" y="112"/>
                </a:lnTo>
                <a:lnTo>
                  <a:pt x="47" y="108"/>
                </a:lnTo>
                <a:lnTo>
                  <a:pt x="53" y="111"/>
                </a:lnTo>
                <a:lnTo>
                  <a:pt x="56" y="106"/>
                </a:lnTo>
                <a:lnTo>
                  <a:pt x="59" y="106"/>
                </a:lnTo>
                <a:lnTo>
                  <a:pt x="68" y="114"/>
                </a:lnTo>
                <a:lnTo>
                  <a:pt x="73" y="111"/>
                </a:lnTo>
                <a:lnTo>
                  <a:pt x="76" y="106"/>
                </a:lnTo>
                <a:lnTo>
                  <a:pt x="75" y="101"/>
                </a:lnTo>
                <a:lnTo>
                  <a:pt x="79" y="93"/>
                </a:lnTo>
                <a:lnTo>
                  <a:pt x="83" y="92"/>
                </a:lnTo>
                <a:lnTo>
                  <a:pt x="84" y="86"/>
                </a:lnTo>
                <a:lnTo>
                  <a:pt x="86" y="80"/>
                </a:lnTo>
                <a:lnTo>
                  <a:pt x="88" y="76"/>
                </a:lnTo>
                <a:lnTo>
                  <a:pt x="89" y="78"/>
                </a:lnTo>
                <a:lnTo>
                  <a:pt x="93" y="72"/>
                </a:lnTo>
                <a:lnTo>
                  <a:pt x="96" y="63"/>
                </a:lnTo>
                <a:lnTo>
                  <a:pt x="96" y="50"/>
                </a:lnTo>
                <a:lnTo>
                  <a:pt x="99" y="43"/>
                </a:lnTo>
                <a:lnTo>
                  <a:pt x="90" y="0"/>
                </a:lnTo>
                <a:lnTo>
                  <a:pt x="74" y="14"/>
                </a:lnTo>
                <a:lnTo>
                  <a:pt x="64" y="24"/>
                </a:lnTo>
                <a:lnTo>
                  <a:pt x="56" y="27"/>
                </a:lnTo>
                <a:lnTo>
                  <a:pt x="48" y="27"/>
                </a:lnTo>
                <a:lnTo>
                  <a:pt x="44" y="23"/>
                </a:lnTo>
                <a:lnTo>
                  <a:pt x="37" y="24"/>
                </a:lnTo>
                <a:lnTo>
                  <a:pt x="32" y="22"/>
                </a:lnTo>
                <a:lnTo>
                  <a:pt x="0" y="28"/>
                </a:lnTo>
                <a:lnTo>
                  <a:pt x="15" y="111"/>
                </a:lnTo>
                <a:lnTo>
                  <a:pt x="32" y="107"/>
                </a:lnTo>
              </a:path>
            </a:pathLst>
          </a:custGeom>
          <a:solidFill>
            <a:srgbClr val="5D9732"/>
          </a:solidFill>
          <a:ln w="285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" name="Freeform 51">
            <a:extLst>
              <a:ext uri="{FF2B5EF4-FFF2-40B4-BE49-F238E27FC236}">
                <a16:creationId xmlns:a16="http://schemas.microsoft.com/office/drawing/2014/main" id="{63653E8D-2F5B-7ABA-ECF2-93B5E82EF501}"/>
              </a:ext>
            </a:extLst>
          </p:cNvPr>
          <p:cNvSpPr>
            <a:spLocks/>
          </p:cNvSpPr>
          <p:nvPr/>
        </p:nvSpPr>
        <p:spPr bwMode="auto">
          <a:xfrm>
            <a:off x="7234238" y="1897286"/>
            <a:ext cx="236538" cy="552450"/>
          </a:xfrm>
          <a:custGeom>
            <a:avLst/>
            <a:gdLst>
              <a:gd name="T0" fmla="*/ 2147483647 w 36"/>
              <a:gd name="T1" fmla="*/ 2147483647 h 81"/>
              <a:gd name="T2" fmla="*/ 0 w 36"/>
              <a:gd name="T3" fmla="*/ 2147483647 h 81"/>
              <a:gd name="T4" fmla="*/ 2147483647 w 36"/>
              <a:gd name="T5" fmla="*/ 0 h 81"/>
              <a:gd name="T6" fmla="*/ 2147483647 w 36"/>
              <a:gd name="T7" fmla="*/ 2147483647 h 81"/>
              <a:gd name="T8" fmla="*/ 2147483647 w 36"/>
              <a:gd name="T9" fmla="*/ 2147483647 h 81"/>
              <a:gd name="T10" fmla="*/ 2147483647 w 36"/>
              <a:gd name="T11" fmla="*/ 2147483647 h 81"/>
              <a:gd name="T12" fmla="*/ 2147483647 w 36"/>
              <a:gd name="T13" fmla="*/ 2147483647 h 81"/>
              <a:gd name="T14" fmla="*/ 2147483647 w 36"/>
              <a:gd name="T15" fmla="*/ 2147483647 h 81"/>
              <a:gd name="T16" fmla="*/ 2147483647 w 36"/>
              <a:gd name="T17" fmla="*/ 2147483647 h 81"/>
              <a:gd name="T18" fmla="*/ 2147483647 w 36"/>
              <a:gd name="T19" fmla="*/ 2147483647 h 81"/>
              <a:gd name="T20" fmla="*/ 2147483647 w 36"/>
              <a:gd name="T21" fmla="*/ 2147483647 h 81"/>
              <a:gd name="T22" fmla="*/ 2147483647 w 36"/>
              <a:gd name="T23" fmla="*/ 2147483647 h 81"/>
              <a:gd name="T24" fmla="*/ 2147483647 w 36"/>
              <a:gd name="T25" fmla="*/ 2147483647 h 81"/>
              <a:gd name="T26" fmla="*/ 2147483647 w 36"/>
              <a:gd name="T27" fmla="*/ 2147483647 h 81"/>
              <a:gd name="T28" fmla="*/ 2147483647 w 36"/>
              <a:gd name="T29" fmla="*/ 2147483647 h 81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36"/>
              <a:gd name="T46" fmla="*/ 0 h 81"/>
              <a:gd name="T47" fmla="*/ 36 w 36"/>
              <a:gd name="T48" fmla="*/ 81 h 81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36" h="81">
                <a:moveTo>
                  <a:pt x="1" y="28"/>
                </a:moveTo>
                <a:lnTo>
                  <a:pt x="0" y="11"/>
                </a:lnTo>
                <a:lnTo>
                  <a:pt x="29" y="0"/>
                </a:lnTo>
                <a:lnTo>
                  <a:pt x="35" y="15"/>
                </a:lnTo>
                <a:lnTo>
                  <a:pt x="34" y="22"/>
                </a:lnTo>
                <a:lnTo>
                  <a:pt x="30" y="30"/>
                </a:lnTo>
                <a:lnTo>
                  <a:pt x="31" y="38"/>
                </a:lnTo>
                <a:lnTo>
                  <a:pt x="28" y="49"/>
                </a:lnTo>
                <a:lnTo>
                  <a:pt x="35" y="75"/>
                </a:lnTo>
                <a:lnTo>
                  <a:pt x="20" y="80"/>
                </a:lnTo>
                <a:lnTo>
                  <a:pt x="16" y="62"/>
                </a:lnTo>
                <a:lnTo>
                  <a:pt x="15" y="59"/>
                </a:lnTo>
                <a:lnTo>
                  <a:pt x="12" y="57"/>
                </a:lnTo>
                <a:lnTo>
                  <a:pt x="9" y="41"/>
                </a:lnTo>
                <a:lnTo>
                  <a:pt x="1" y="28"/>
                </a:lnTo>
              </a:path>
            </a:pathLst>
          </a:custGeom>
          <a:solidFill>
            <a:schemeClr val="bg2">
              <a:lumMod val="90000"/>
            </a:schemeClr>
          </a:solidFill>
          <a:ln w="285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50" name="Freeform 52">
            <a:extLst>
              <a:ext uri="{FF2B5EF4-FFF2-40B4-BE49-F238E27FC236}">
                <a16:creationId xmlns:a16="http://schemas.microsoft.com/office/drawing/2014/main" id="{4EB27B27-17E4-2B9E-B45A-1D140DD388AE}"/>
              </a:ext>
            </a:extLst>
          </p:cNvPr>
          <p:cNvSpPr>
            <a:spLocks/>
          </p:cNvSpPr>
          <p:nvPr/>
        </p:nvSpPr>
        <p:spPr bwMode="auto">
          <a:xfrm>
            <a:off x="6470651" y="2670399"/>
            <a:ext cx="842962" cy="633412"/>
          </a:xfrm>
          <a:custGeom>
            <a:avLst/>
            <a:gdLst>
              <a:gd name="T0" fmla="*/ 2147483647 w 129"/>
              <a:gd name="T1" fmla="*/ 2147483647 h 93"/>
              <a:gd name="T2" fmla="*/ 2147483647 w 129"/>
              <a:gd name="T3" fmla="*/ 2147483647 h 93"/>
              <a:gd name="T4" fmla="*/ 2147483647 w 129"/>
              <a:gd name="T5" fmla="*/ 2147483647 h 93"/>
              <a:gd name="T6" fmla="*/ 2147483647 w 129"/>
              <a:gd name="T7" fmla="*/ 2147483647 h 93"/>
              <a:gd name="T8" fmla="*/ 2147483647 w 129"/>
              <a:gd name="T9" fmla="*/ 2147483647 h 93"/>
              <a:gd name="T10" fmla="*/ 2147483647 w 129"/>
              <a:gd name="T11" fmla="*/ 2147483647 h 93"/>
              <a:gd name="T12" fmla="*/ 2147483647 w 129"/>
              <a:gd name="T13" fmla="*/ 2147483647 h 93"/>
              <a:gd name="T14" fmla="*/ 2147483647 w 129"/>
              <a:gd name="T15" fmla="*/ 2147483647 h 93"/>
              <a:gd name="T16" fmla="*/ 2147483647 w 129"/>
              <a:gd name="T17" fmla="*/ 2147483647 h 93"/>
              <a:gd name="T18" fmla="*/ 2147483647 w 129"/>
              <a:gd name="T19" fmla="*/ 2147483647 h 93"/>
              <a:gd name="T20" fmla="*/ 2147483647 w 129"/>
              <a:gd name="T21" fmla="*/ 2147483647 h 93"/>
              <a:gd name="T22" fmla="*/ 2147483647 w 129"/>
              <a:gd name="T23" fmla="*/ 2147483647 h 93"/>
              <a:gd name="T24" fmla="*/ 2147483647 w 129"/>
              <a:gd name="T25" fmla="*/ 2147483647 h 93"/>
              <a:gd name="T26" fmla="*/ 2147483647 w 129"/>
              <a:gd name="T27" fmla="*/ 2147483647 h 93"/>
              <a:gd name="T28" fmla="*/ 2147483647 w 129"/>
              <a:gd name="T29" fmla="*/ 2147483647 h 93"/>
              <a:gd name="T30" fmla="*/ 2147483647 w 129"/>
              <a:gd name="T31" fmla="*/ 2147483647 h 93"/>
              <a:gd name="T32" fmla="*/ 2147483647 w 129"/>
              <a:gd name="T33" fmla="*/ 2147483647 h 93"/>
              <a:gd name="T34" fmla="*/ 2147483647 w 129"/>
              <a:gd name="T35" fmla="*/ 2147483647 h 93"/>
              <a:gd name="T36" fmla="*/ 2147483647 w 129"/>
              <a:gd name="T37" fmla="*/ 2147483647 h 93"/>
              <a:gd name="T38" fmla="*/ 2147483647 w 129"/>
              <a:gd name="T39" fmla="*/ 2147483647 h 93"/>
              <a:gd name="T40" fmla="*/ 2147483647 w 129"/>
              <a:gd name="T41" fmla="*/ 0 h 93"/>
              <a:gd name="T42" fmla="*/ 2147483647 w 129"/>
              <a:gd name="T43" fmla="*/ 2147483647 h 93"/>
              <a:gd name="T44" fmla="*/ 2147483647 w 129"/>
              <a:gd name="T45" fmla="*/ 2147483647 h 93"/>
              <a:gd name="T46" fmla="*/ 0 w 129"/>
              <a:gd name="T47" fmla="*/ 2147483647 h 93"/>
              <a:gd name="T48" fmla="*/ 2147483647 w 129"/>
              <a:gd name="T49" fmla="*/ 2147483647 h 93"/>
              <a:gd name="T50" fmla="*/ 2147483647 w 129"/>
              <a:gd name="T51" fmla="*/ 2147483647 h 93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29"/>
              <a:gd name="T79" fmla="*/ 0 h 93"/>
              <a:gd name="T80" fmla="*/ 129 w 129"/>
              <a:gd name="T81" fmla="*/ 93 h 93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29" h="93">
                <a:moveTo>
                  <a:pt x="13" y="92"/>
                </a:moveTo>
                <a:lnTo>
                  <a:pt x="37" y="87"/>
                </a:lnTo>
                <a:lnTo>
                  <a:pt x="111" y="68"/>
                </a:lnTo>
                <a:lnTo>
                  <a:pt x="114" y="62"/>
                </a:lnTo>
                <a:lnTo>
                  <a:pt x="121" y="64"/>
                </a:lnTo>
                <a:lnTo>
                  <a:pt x="123" y="58"/>
                </a:lnTo>
                <a:lnTo>
                  <a:pt x="123" y="54"/>
                </a:lnTo>
                <a:lnTo>
                  <a:pt x="128" y="49"/>
                </a:lnTo>
                <a:lnTo>
                  <a:pt x="126" y="46"/>
                </a:lnTo>
                <a:lnTo>
                  <a:pt x="123" y="46"/>
                </a:lnTo>
                <a:lnTo>
                  <a:pt x="120" y="43"/>
                </a:lnTo>
                <a:lnTo>
                  <a:pt x="122" y="37"/>
                </a:lnTo>
                <a:lnTo>
                  <a:pt x="118" y="34"/>
                </a:lnTo>
                <a:lnTo>
                  <a:pt x="120" y="29"/>
                </a:lnTo>
                <a:lnTo>
                  <a:pt x="120" y="23"/>
                </a:lnTo>
                <a:lnTo>
                  <a:pt x="123" y="18"/>
                </a:lnTo>
                <a:lnTo>
                  <a:pt x="119" y="16"/>
                </a:lnTo>
                <a:lnTo>
                  <a:pt x="116" y="10"/>
                </a:lnTo>
                <a:lnTo>
                  <a:pt x="112" y="7"/>
                </a:lnTo>
                <a:lnTo>
                  <a:pt x="108" y="4"/>
                </a:lnTo>
                <a:lnTo>
                  <a:pt x="105" y="0"/>
                </a:lnTo>
                <a:lnTo>
                  <a:pt x="15" y="24"/>
                </a:lnTo>
                <a:lnTo>
                  <a:pt x="14" y="19"/>
                </a:lnTo>
                <a:lnTo>
                  <a:pt x="0" y="28"/>
                </a:lnTo>
                <a:lnTo>
                  <a:pt x="9" y="70"/>
                </a:lnTo>
                <a:lnTo>
                  <a:pt x="13" y="92"/>
                </a:lnTo>
              </a:path>
            </a:pathLst>
          </a:custGeom>
          <a:solidFill>
            <a:srgbClr val="5D9732"/>
          </a:solidFill>
          <a:ln w="285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" name="Freeform 53">
            <a:extLst>
              <a:ext uri="{FF2B5EF4-FFF2-40B4-BE49-F238E27FC236}">
                <a16:creationId xmlns:a16="http://schemas.microsoft.com/office/drawing/2014/main" id="{A1A26DF6-2B82-039D-EE4C-8436D20F38CC}"/>
              </a:ext>
            </a:extLst>
          </p:cNvPr>
          <p:cNvSpPr>
            <a:spLocks/>
          </p:cNvSpPr>
          <p:nvPr/>
        </p:nvSpPr>
        <p:spPr bwMode="auto">
          <a:xfrm>
            <a:off x="7250115" y="2798986"/>
            <a:ext cx="180975" cy="458788"/>
          </a:xfrm>
          <a:custGeom>
            <a:avLst/>
            <a:gdLst>
              <a:gd name="T0" fmla="*/ 2147483647 w 28"/>
              <a:gd name="T1" fmla="*/ 0 h 67"/>
              <a:gd name="T2" fmla="*/ 2147483647 w 28"/>
              <a:gd name="T3" fmla="*/ 2147483647 h 67"/>
              <a:gd name="T4" fmla="*/ 2147483647 w 28"/>
              <a:gd name="T5" fmla="*/ 2147483647 h 67"/>
              <a:gd name="T6" fmla="*/ 2147483647 w 28"/>
              <a:gd name="T7" fmla="*/ 2147483647 h 67"/>
              <a:gd name="T8" fmla="*/ 2147483647 w 28"/>
              <a:gd name="T9" fmla="*/ 2147483647 h 67"/>
              <a:gd name="T10" fmla="*/ 2147483647 w 28"/>
              <a:gd name="T11" fmla="*/ 2147483647 h 67"/>
              <a:gd name="T12" fmla="*/ 2147483647 w 28"/>
              <a:gd name="T13" fmla="*/ 2147483647 h 67"/>
              <a:gd name="T14" fmla="*/ 2147483647 w 28"/>
              <a:gd name="T15" fmla="*/ 2147483647 h 67"/>
              <a:gd name="T16" fmla="*/ 2147483647 w 28"/>
              <a:gd name="T17" fmla="*/ 2147483647 h 67"/>
              <a:gd name="T18" fmla="*/ 2147483647 w 28"/>
              <a:gd name="T19" fmla="*/ 2147483647 h 67"/>
              <a:gd name="T20" fmla="*/ 2147483647 w 28"/>
              <a:gd name="T21" fmla="*/ 2147483647 h 67"/>
              <a:gd name="T22" fmla="*/ 2147483647 w 28"/>
              <a:gd name="T23" fmla="*/ 2147483647 h 67"/>
              <a:gd name="T24" fmla="*/ 2147483647 w 28"/>
              <a:gd name="T25" fmla="*/ 2147483647 h 67"/>
              <a:gd name="T26" fmla="*/ 2147483647 w 28"/>
              <a:gd name="T27" fmla="*/ 2147483647 h 67"/>
              <a:gd name="T28" fmla="*/ 2147483647 w 28"/>
              <a:gd name="T29" fmla="*/ 2147483647 h 67"/>
              <a:gd name="T30" fmla="*/ 2147483647 w 28"/>
              <a:gd name="T31" fmla="*/ 2147483647 h 67"/>
              <a:gd name="T32" fmla="*/ 2147483647 w 28"/>
              <a:gd name="T33" fmla="*/ 2147483647 h 67"/>
              <a:gd name="T34" fmla="*/ 2147483647 w 28"/>
              <a:gd name="T35" fmla="*/ 2147483647 h 67"/>
              <a:gd name="T36" fmla="*/ 2147483647 w 28"/>
              <a:gd name="T37" fmla="*/ 2147483647 h 67"/>
              <a:gd name="T38" fmla="*/ 2147483647 w 28"/>
              <a:gd name="T39" fmla="*/ 2147483647 h 67"/>
              <a:gd name="T40" fmla="*/ 2147483647 w 28"/>
              <a:gd name="T41" fmla="*/ 2147483647 h 67"/>
              <a:gd name="T42" fmla="*/ 2147483647 w 28"/>
              <a:gd name="T43" fmla="*/ 2147483647 h 67"/>
              <a:gd name="T44" fmla="*/ 2147483647 w 28"/>
              <a:gd name="T45" fmla="*/ 2147483647 h 67"/>
              <a:gd name="T46" fmla="*/ 2147483647 w 28"/>
              <a:gd name="T47" fmla="*/ 2147483647 h 67"/>
              <a:gd name="T48" fmla="*/ 0 w 28"/>
              <a:gd name="T49" fmla="*/ 2147483647 h 67"/>
              <a:gd name="T50" fmla="*/ 2147483647 w 28"/>
              <a:gd name="T51" fmla="*/ 2147483647 h 67"/>
              <a:gd name="T52" fmla="*/ 2147483647 w 28"/>
              <a:gd name="T53" fmla="*/ 2147483647 h 67"/>
              <a:gd name="T54" fmla="*/ 2147483647 w 28"/>
              <a:gd name="T55" fmla="*/ 0 h 67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28"/>
              <a:gd name="T85" fmla="*/ 0 h 67"/>
              <a:gd name="T86" fmla="*/ 28 w 28"/>
              <a:gd name="T87" fmla="*/ 67 h 67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28" h="67">
                <a:moveTo>
                  <a:pt x="4" y="0"/>
                </a:moveTo>
                <a:lnTo>
                  <a:pt x="24" y="4"/>
                </a:lnTo>
                <a:lnTo>
                  <a:pt x="24" y="11"/>
                </a:lnTo>
                <a:lnTo>
                  <a:pt x="20" y="23"/>
                </a:lnTo>
                <a:lnTo>
                  <a:pt x="22" y="25"/>
                </a:lnTo>
                <a:lnTo>
                  <a:pt x="25" y="24"/>
                </a:lnTo>
                <a:lnTo>
                  <a:pt x="27" y="27"/>
                </a:lnTo>
                <a:lnTo>
                  <a:pt x="27" y="38"/>
                </a:lnTo>
                <a:lnTo>
                  <a:pt x="23" y="53"/>
                </a:lnTo>
                <a:lnTo>
                  <a:pt x="19" y="64"/>
                </a:lnTo>
                <a:lnTo>
                  <a:pt x="16" y="66"/>
                </a:lnTo>
                <a:lnTo>
                  <a:pt x="16" y="63"/>
                </a:lnTo>
                <a:lnTo>
                  <a:pt x="13" y="62"/>
                </a:lnTo>
                <a:lnTo>
                  <a:pt x="10" y="62"/>
                </a:lnTo>
                <a:lnTo>
                  <a:pt x="5" y="57"/>
                </a:lnTo>
                <a:lnTo>
                  <a:pt x="1" y="52"/>
                </a:lnTo>
                <a:lnTo>
                  <a:pt x="3" y="45"/>
                </a:lnTo>
                <a:lnTo>
                  <a:pt x="4" y="39"/>
                </a:lnTo>
                <a:lnTo>
                  <a:pt x="4" y="35"/>
                </a:lnTo>
                <a:lnTo>
                  <a:pt x="9" y="30"/>
                </a:lnTo>
                <a:lnTo>
                  <a:pt x="7" y="27"/>
                </a:lnTo>
                <a:lnTo>
                  <a:pt x="4" y="27"/>
                </a:lnTo>
                <a:lnTo>
                  <a:pt x="1" y="24"/>
                </a:lnTo>
                <a:lnTo>
                  <a:pt x="3" y="18"/>
                </a:lnTo>
                <a:lnTo>
                  <a:pt x="0" y="15"/>
                </a:lnTo>
                <a:lnTo>
                  <a:pt x="2" y="10"/>
                </a:lnTo>
                <a:lnTo>
                  <a:pt x="2" y="5"/>
                </a:lnTo>
                <a:lnTo>
                  <a:pt x="4" y="0"/>
                </a:lnTo>
              </a:path>
            </a:pathLst>
          </a:custGeom>
          <a:solidFill>
            <a:schemeClr val="bg2">
              <a:lumMod val="90000"/>
            </a:schemeClr>
          </a:solidFill>
          <a:ln w="285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52" name="Freeform 54">
            <a:extLst>
              <a:ext uri="{FF2B5EF4-FFF2-40B4-BE49-F238E27FC236}">
                <a16:creationId xmlns:a16="http://schemas.microsoft.com/office/drawing/2014/main" id="{71EB3694-541C-1FE2-5F78-E69E2C6515A7}"/>
              </a:ext>
            </a:extLst>
          </p:cNvPr>
          <p:cNvSpPr>
            <a:spLocks/>
          </p:cNvSpPr>
          <p:nvPr/>
        </p:nvSpPr>
        <p:spPr bwMode="auto">
          <a:xfrm>
            <a:off x="6557965" y="1978249"/>
            <a:ext cx="885825" cy="862012"/>
          </a:xfrm>
          <a:custGeom>
            <a:avLst/>
            <a:gdLst>
              <a:gd name="T0" fmla="*/ 2147483647 w 136"/>
              <a:gd name="T1" fmla="*/ 2147483647 h 126"/>
              <a:gd name="T2" fmla="*/ 2147483647 w 136"/>
              <a:gd name="T3" fmla="*/ 2147483647 h 126"/>
              <a:gd name="T4" fmla="*/ 2147483647 w 136"/>
              <a:gd name="T5" fmla="*/ 2147483647 h 126"/>
              <a:gd name="T6" fmla="*/ 2147483647 w 136"/>
              <a:gd name="T7" fmla="*/ 2147483647 h 126"/>
              <a:gd name="T8" fmla="*/ 2147483647 w 136"/>
              <a:gd name="T9" fmla="*/ 2147483647 h 126"/>
              <a:gd name="T10" fmla="*/ 2147483647 w 136"/>
              <a:gd name="T11" fmla="*/ 2147483647 h 126"/>
              <a:gd name="T12" fmla="*/ 2147483647 w 136"/>
              <a:gd name="T13" fmla="*/ 2147483647 h 126"/>
              <a:gd name="T14" fmla="*/ 2147483647 w 136"/>
              <a:gd name="T15" fmla="*/ 2147483647 h 126"/>
              <a:gd name="T16" fmla="*/ 2147483647 w 136"/>
              <a:gd name="T17" fmla="*/ 2147483647 h 126"/>
              <a:gd name="T18" fmla="*/ 2147483647 w 136"/>
              <a:gd name="T19" fmla="*/ 2147483647 h 126"/>
              <a:gd name="T20" fmla="*/ 2147483647 w 136"/>
              <a:gd name="T21" fmla="*/ 2147483647 h 126"/>
              <a:gd name="T22" fmla="*/ 2147483647 w 136"/>
              <a:gd name="T23" fmla="*/ 2147483647 h 126"/>
              <a:gd name="T24" fmla="*/ 2147483647 w 136"/>
              <a:gd name="T25" fmla="*/ 2147483647 h 126"/>
              <a:gd name="T26" fmla="*/ 2147483647 w 136"/>
              <a:gd name="T27" fmla="*/ 2147483647 h 126"/>
              <a:gd name="T28" fmla="*/ 2147483647 w 136"/>
              <a:gd name="T29" fmla="*/ 2147483647 h 126"/>
              <a:gd name="T30" fmla="*/ 2147483647 w 136"/>
              <a:gd name="T31" fmla="*/ 2147483647 h 126"/>
              <a:gd name="T32" fmla="*/ 2147483647 w 136"/>
              <a:gd name="T33" fmla="*/ 2147483647 h 126"/>
              <a:gd name="T34" fmla="*/ 0 w 136"/>
              <a:gd name="T35" fmla="*/ 2147483647 h 126"/>
              <a:gd name="T36" fmla="*/ 2147483647 w 136"/>
              <a:gd name="T37" fmla="*/ 2147483647 h 126"/>
              <a:gd name="T38" fmla="*/ 2147483647 w 136"/>
              <a:gd name="T39" fmla="*/ 2147483647 h 126"/>
              <a:gd name="T40" fmla="*/ 2147483647 w 136"/>
              <a:gd name="T41" fmla="*/ 2147483647 h 126"/>
              <a:gd name="T42" fmla="*/ 2147483647 w 136"/>
              <a:gd name="T43" fmla="*/ 2147483647 h 126"/>
              <a:gd name="T44" fmla="*/ 2147483647 w 136"/>
              <a:gd name="T45" fmla="*/ 2147483647 h 126"/>
              <a:gd name="T46" fmla="*/ 2147483647 w 136"/>
              <a:gd name="T47" fmla="*/ 2147483647 h 126"/>
              <a:gd name="T48" fmla="*/ 2147483647 w 136"/>
              <a:gd name="T49" fmla="*/ 2147483647 h 126"/>
              <a:gd name="T50" fmla="*/ 2147483647 w 136"/>
              <a:gd name="T51" fmla="*/ 2147483647 h 126"/>
              <a:gd name="T52" fmla="*/ 2147483647 w 136"/>
              <a:gd name="T53" fmla="*/ 2147483647 h 126"/>
              <a:gd name="T54" fmla="*/ 2147483647 w 136"/>
              <a:gd name="T55" fmla="*/ 2147483647 h 126"/>
              <a:gd name="T56" fmla="*/ 2147483647 w 136"/>
              <a:gd name="T57" fmla="*/ 2147483647 h 126"/>
              <a:gd name="T58" fmla="*/ 2147483647 w 136"/>
              <a:gd name="T59" fmla="*/ 2147483647 h 126"/>
              <a:gd name="T60" fmla="*/ 2147483647 w 136"/>
              <a:gd name="T61" fmla="*/ 2147483647 h 126"/>
              <a:gd name="T62" fmla="*/ 2147483647 w 136"/>
              <a:gd name="T63" fmla="*/ 2147483647 h 126"/>
              <a:gd name="T64" fmla="*/ 2147483647 w 136"/>
              <a:gd name="T65" fmla="*/ 2147483647 h 126"/>
              <a:gd name="T66" fmla="*/ 2147483647 w 136"/>
              <a:gd name="T67" fmla="*/ 2147483647 h 126"/>
              <a:gd name="T68" fmla="*/ 2147483647 w 136"/>
              <a:gd name="T69" fmla="*/ 2147483647 h 126"/>
              <a:gd name="T70" fmla="*/ 2147483647 w 136"/>
              <a:gd name="T71" fmla="*/ 2147483647 h 126"/>
              <a:gd name="T72" fmla="*/ 2147483647 w 136"/>
              <a:gd name="T73" fmla="*/ 2147483647 h 126"/>
              <a:gd name="T74" fmla="*/ 2147483647 w 136"/>
              <a:gd name="T75" fmla="*/ 0 h 126"/>
              <a:gd name="T76" fmla="*/ 2147483647 w 136"/>
              <a:gd name="T77" fmla="*/ 2147483647 h 12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136"/>
              <a:gd name="T118" fmla="*/ 0 h 126"/>
              <a:gd name="T119" fmla="*/ 136 w 136"/>
              <a:gd name="T120" fmla="*/ 126 h 12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136" h="126">
                <a:moveTo>
                  <a:pt x="80" y="7"/>
                </a:moveTo>
                <a:lnTo>
                  <a:pt x="69" y="13"/>
                </a:lnTo>
                <a:lnTo>
                  <a:pt x="60" y="26"/>
                </a:lnTo>
                <a:lnTo>
                  <a:pt x="57" y="37"/>
                </a:lnTo>
                <a:lnTo>
                  <a:pt x="49" y="48"/>
                </a:lnTo>
                <a:lnTo>
                  <a:pt x="54" y="55"/>
                </a:lnTo>
                <a:lnTo>
                  <a:pt x="54" y="62"/>
                </a:lnTo>
                <a:lnTo>
                  <a:pt x="49" y="69"/>
                </a:lnTo>
                <a:lnTo>
                  <a:pt x="40" y="74"/>
                </a:lnTo>
                <a:lnTo>
                  <a:pt x="30" y="76"/>
                </a:lnTo>
                <a:lnTo>
                  <a:pt x="16" y="78"/>
                </a:lnTo>
                <a:lnTo>
                  <a:pt x="8" y="83"/>
                </a:lnTo>
                <a:lnTo>
                  <a:pt x="2" y="90"/>
                </a:lnTo>
                <a:lnTo>
                  <a:pt x="5" y="95"/>
                </a:lnTo>
                <a:lnTo>
                  <a:pt x="9" y="96"/>
                </a:lnTo>
                <a:lnTo>
                  <a:pt x="9" y="103"/>
                </a:lnTo>
                <a:lnTo>
                  <a:pt x="6" y="111"/>
                </a:lnTo>
                <a:lnTo>
                  <a:pt x="0" y="120"/>
                </a:lnTo>
                <a:lnTo>
                  <a:pt x="2" y="125"/>
                </a:lnTo>
                <a:lnTo>
                  <a:pt x="92" y="101"/>
                </a:lnTo>
                <a:lnTo>
                  <a:pt x="96" y="105"/>
                </a:lnTo>
                <a:lnTo>
                  <a:pt x="100" y="108"/>
                </a:lnTo>
                <a:lnTo>
                  <a:pt x="104" y="111"/>
                </a:lnTo>
                <a:lnTo>
                  <a:pt x="107" y="117"/>
                </a:lnTo>
                <a:lnTo>
                  <a:pt x="110" y="120"/>
                </a:lnTo>
                <a:lnTo>
                  <a:pt x="130" y="124"/>
                </a:lnTo>
                <a:lnTo>
                  <a:pt x="134" y="116"/>
                </a:lnTo>
                <a:lnTo>
                  <a:pt x="132" y="115"/>
                </a:lnTo>
                <a:lnTo>
                  <a:pt x="135" y="110"/>
                </a:lnTo>
                <a:lnTo>
                  <a:pt x="132" y="107"/>
                </a:lnTo>
                <a:lnTo>
                  <a:pt x="129" y="89"/>
                </a:lnTo>
                <a:lnTo>
                  <a:pt x="124" y="67"/>
                </a:lnTo>
                <a:lnTo>
                  <a:pt x="120" y="49"/>
                </a:lnTo>
                <a:lnTo>
                  <a:pt x="119" y="46"/>
                </a:lnTo>
                <a:lnTo>
                  <a:pt x="116" y="45"/>
                </a:lnTo>
                <a:lnTo>
                  <a:pt x="113" y="29"/>
                </a:lnTo>
                <a:lnTo>
                  <a:pt x="105" y="16"/>
                </a:lnTo>
                <a:lnTo>
                  <a:pt x="104" y="0"/>
                </a:lnTo>
                <a:lnTo>
                  <a:pt x="80" y="7"/>
                </a:lnTo>
              </a:path>
            </a:pathLst>
          </a:custGeom>
          <a:solidFill>
            <a:schemeClr val="bg2">
              <a:lumMod val="90000"/>
            </a:schemeClr>
          </a:solidFill>
          <a:ln w="285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" name="Freeform 55">
            <a:extLst>
              <a:ext uri="{FF2B5EF4-FFF2-40B4-BE49-F238E27FC236}">
                <a16:creationId xmlns:a16="http://schemas.microsoft.com/office/drawing/2014/main" id="{50840670-ABD8-7B17-09C8-B7F42871EEBF}"/>
              </a:ext>
            </a:extLst>
          </p:cNvPr>
          <p:cNvSpPr>
            <a:spLocks/>
          </p:cNvSpPr>
          <p:nvPr/>
        </p:nvSpPr>
        <p:spPr bwMode="auto">
          <a:xfrm>
            <a:off x="7423153" y="2703738"/>
            <a:ext cx="230187" cy="142875"/>
          </a:xfrm>
          <a:custGeom>
            <a:avLst/>
            <a:gdLst>
              <a:gd name="T0" fmla="*/ 2147483647 w 35"/>
              <a:gd name="T1" fmla="*/ 2147483647 h 21"/>
              <a:gd name="T2" fmla="*/ 2147483647 w 35"/>
              <a:gd name="T3" fmla="*/ 2147483647 h 21"/>
              <a:gd name="T4" fmla="*/ 2147483647 w 35"/>
              <a:gd name="T5" fmla="*/ 0 h 21"/>
              <a:gd name="T6" fmla="*/ 2147483647 w 35"/>
              <a:gd name="T7" fmla="*/ 2147483647 h 21"/>
              <a:gd name="T8" fmla="*/ 2147483647 w 35"/>
              <a:gd name="T9" fmla="*/ 2147483647 h 21"/>
              <a:gd name="T10" fmla="*/ 2147483647 w 35"/>
              <a:gd name="T11" fmla="*/ 2147483647 h 21"/>
              <a:gd name="T12" fmla="*/ 2147483647 w 35"/>
              <a:gd name="T13" fmla="*/ 2147483647 h 21"/>
              <a:gd name="T14" fmla="*/ 2147483647 w 35"/>
              <a:gd name="T15" fmla="*/ 2147483647 h 21"/>
              <a:gd name="T16" fmla="*/ 0 w 35"/>
              <a:gd name="T17" fmla="*/ 2147483647 h 21"/>
              <a:gd name="T18" fmla="*/ 2147483647 w 35"/>
              <a:gd name="T19" fmla="*/ 2147483647 h 2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5"/>
              <a:gd name="T31" fmla="*/ 0 h 21"/>
              <a:gd name="T32" fmla="*/ 35 w 35"/>
              <a:gd name="T33" fmla="*/ 21 h 2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5" h="21">
                <a:moveTo>
                  <a:pt x="5" y="11"/>
                </a:moveTo>
                <a:lnTo>
                  <a:pt x="18" y="6"/>
                </a:lnTo>
                <a:lnTo>
                  <a:pt x="25" y="0"/>
                </a:lnTo>
                <a:lnTo>
                  <a:pt x="27" y="3"/>
                </a:lnTo>
                <a:lnTo>
                  <a:pt x="34" y="1"/>
                </a:lnTo>
                <a:lnTo>
                  <a:pt x="24" y="10"/>
                </a:lnTo>
                <a:lnTo>
                  <a:pt x="13" y="16"/>
                </a:lnTo>
                <a:lnTo>
                  <a:pt x="4" y="20"/>
                </a:lnTo>
                <a:lnTo>
                  <a:pt x="0" y="20"/>
                </a:lnTo>
                <a:lnTo>
                  <a:pt x="5" y="11"/>
                </a:lnTo>
              </a:path>
            </a:pathLst>
          </a:custGeom>
          <a:solidFill>
            <a:schemeClr val="bg2">
              <a:lumMod val="90000"/>
            </a:schemeClr>
          </a:solidFill>
          <a:ln w="2857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393BB054-A392-A75C-A6F2-98093A47112B}"/>
              </a:ext>
            </a:extLst>
          </p:cNvPr>
          <p:cNvSpPr txBox="1"/>
          <p:nvPr/>
        </p:nvSpPr>
        <p:spPr>
          <a:xfrm>
            <a:off x="4996003" y="3296378"/>
            <a:ext cx="6666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66%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143DAC3-E3BB-42DF-0493-D1AE0C362C92}"/>
              </a:ext>
            </a:extLst>
          </p:cNvPr>
          <p:cNvSpPr txBox="1"/>
          <p:nvPr/>
        </p:nvSpPr>
        <p:spPr>
          <a:xfrm>
            <a:off x="3808990" y="3734818"/>
            <a:ext cx="658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63%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B81FECE-7A07-841C-0576-59EF996DFA01}"/>
              </a:ext>
            </a:extLst>
          </p:cNvPr>
          <p:cNvSpPr txBox="1"/>
          <p:nvPr/>
        </p:nvSpPr>
        <p:spPr>
          <a:xfrm>
            <a:off x="5814875" y="3677459"/>
            <a:ext cx="658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69%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6F83C5D3-832A-53DD-F09B-EE1A8964E8CD}"/>
              </a:ext>
            </a:extLst>
          </p:cNvPr>
          <p:cNvSpPr txBox="1"/>
          <p:nvPr/>
        </p:nvSpPr>
        <p:spPr>
          <a:xfrm>
            <a:off x="4552080" y="3734818"/>
            <a:ext cx="658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63%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B3C724D4-47BE-0F3A-5774-AE20A028A454}"/>
              </a:ext>
            </a:extLst>
          </p:cNvPr>
          <p:cNvSpPr txBox="1"/>
          <p:nvPr/>
        </p:nvSpPr>
        <p:spPr>
          <a:xfrm>
            <a:off x="6566128" y="3874895"/>
            <a:ext cx="658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29%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AA7B01A8-B794-FD2D-764B-64EDAAC6C958}"/>
              </a:ext>
            </a:extLst>
          </p:cNvPr>
          <p:cNvSpPr txBox="1"/>
          <p:nvPr/>
        </p:nvSpPr>
        <p:spPr>
          <a:xfrm>
            <a:off x="6595420" y="2783111"/>
            <a:ext cx="658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83%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B3ADF38D-E26A-0AD9-0008-080FEC977884}"/>
              </a:ext>
            </a:extLst>
          </p:cNvPr>
          <p:cNvSpPr txBox="1"/>
          <p:nvPr/>
        </p:nvSpPr>
        <p:spPr>
          <a:xfrm>
            <a:off x="5501264" y="4125719"/>
            <a:ext cx="658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66%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02A85D64-8D95-802E-720F-6D85DB2B0951}"/>
              </a:ext>
            </a:extLst>
          </p:cNvPr>
          <p:cNvSpPr txBox="1"/>
          <p:nvPr/>
        </p:nvSpPr>
        <p:spPr>
          <a:xfrm>
            <a:off x="3691228" y="4945286"/>
            <a:ext cx="658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43%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E7080A6D-F44F-CABE-4F5A-4FDC8E592893}"/>
              </a:ext>
            </a:extLst>
          </p:cNvPr>
          <p:cNvSpPr txBox="1"/>
          <p:nvPr/>
        </p:nvSpPr>
        <p:spPr>
          <a:xfrm>
            <a:off x="5436525" y="3311918"/>
            <a:ext cx="658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62%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A03B8B72-8BFE-7275-DA23-39098ACEAF45}"/>
              </a:ext>
            </a:extLst>
          </p:cNvPr>
          <p:cNvSpPr txBox="1"/>
          <p:nvPr/>
        </p:nvSpPr>
        <p:spPr>
          <a:xfrm>
            <a:off x="4376999" y="2961158"/>
            <a:ext cx="658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79%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2BEB30B2-B84E-83BB-BFB6-19892A9EC94F}"/>
              </a:ext>
            </a:extLst>
          </p:cNvPr>
          <p:cNvSpPr txBox="1"/>
          <p:nvPr/>
        </p:nvSpPr>
        <p:spPr>
          <a:xfrm>
            <a:off x="4162786" y="2260407"/>
            <a:ext cx="658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81%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810CC162-BCBE-E7A6-3953-B565738743C0}"/>
              </a:ext>
            </a:extLst>
          </p:cNvPr>
          <p:cNvSpPr txBox="1"/>
          <p:nvPr/>
        </p:nvSpPr>
        <p:spPr>
          <a:xfrm>
            <a:off x="3583826" y="3144902"/>
            <a:ext cx="658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55%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B740044D-290B-8C36-3294-375579DA48D7}"/>
              </a:ext>
            </a:extLst>
          </p:cNvPr>
          <p:cNvSpPr txBox="1"/>
          <p:nvPr/>
        </p:nvSpPr>
        <p:spPr>
          <a:xfrm>
            <a:off x="3423228" y="1988082"/>
            <a:ext cx="658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67%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D13C5EE1-00DC-DE74-E31B-67DAF5A11496}"/>
              </a:ext>
            </a:extLst>
          </p:cNvPr>
          <p:cNvSpPr txBox="1"/>
          <p:nvPr/>
        </p:nvSpPr>
        <p:spPr>
          <a:xfrm>
            <a:off x="3504550" y="2609450"/>
            <a:ext cx="658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72%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5463989C-B710-4529-256B-238F25C6872F}"/>
              </a:ext>
            </a:extLst>
          </p:cNvPr>
          <p:cNvSpPr txBox="1"/>
          <p:nvPr/>
        </p:nvSpPr>
        <p:spPr>
          <a:xfrm>
            <a:off x="4834515" y="2414899"/>
            <a:ext cx="658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80%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0A13E325-53E9-B0FC-84D2-90238397CE3B}"/>
              </a:ext>
            </a:extLst>
          </p:cNvPr>
          <p:cNvSpPr txBox="1"/>
          <p:nvPr/>
        </p:nvSpPr>
        <p:spPr>
          <a:xfrm>
            <a:off x="2701492" y="3622483"/>
            <a:ext cx="658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52%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F9F2F810-2EB3-861E-D21B-27DF0279878B}"/>
              </a:ext>
            </a:extLst>
          </p:cNvPr>
          <p:cNvSpPr txBox="1"/>
          <p:nvPr/>
        </p:nvSpPr>
        <p:spPr>
          <a:xfrm>
            <a:off x="5577970" y="2638551"/>
            <a:ext cx="658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74%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4A2830F8-D228-12B7-2358-54D65626DD07}"/>
              </a:ext>
            </a:extLst>
          </p:cNvPr>
          <p:cNvSpPr txBox="1"/>
          <p:nvPr/>
        </p:nvSpPr>
        <p:spPr>
          <a:xfrm>
            <a:off x="5913738" y="3113834"/>
            <a:ext cx="658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64%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9858DA21-0D6D-0913-B8CB-FE1FBED06C83}"/>
              </a:ext>
            </a:extLst>
          </p:cNvPr>
          <p:cNvSpPr txBox="1"/>
          <p:nvPr/>
        </p:nvSpPr>
        <p:spPr>
          <a:xfrm>
            <a:off x="2808516" y="602739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5" name="TextBox 54">
            <a:extLst>
              <a:ext uri="{FF2B5EF4-FFF2-40B4-BE49-F238E27FC236}">
                <a16:creationId xmlns:a16="http://schemas.microsoft.com/office/drawing/2014/main" id="{C19D9B30-959E-990D-F56A-EDA45DD28874}"/>
              </a:ext>
            </a:extLst>
          </p:cNvPr>
          <p:cNvSpPr txBox="1"/>
          <p:nvPr/>
        </p:nvSpPr>
        <p:spPr>
          <a:xfrm>
            <a:off x="8558215" y="1472123"/>
            <a:ext cx="297815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Arial" panose="020B0604020202020204" pitchFamily="34" charset="0"/>
                <a:cs typeface="Arial" panose="020B0604020202020204" pitchFamily="34" charset="0"/>
              </a:rPr>
              <a:t>全国：</a:t>
            </a:r>
            <a:endParaRPr lang="en-US" altLang="ja-JP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2026</a:t>
            </a:r>
            <a:r>
              <a:rPr lang="ja-JP" altLang="en-US" dirty="0">
                <a:latin typeface="Arial" panose="020B0604020202020204" pitchFamily="34" charset="0"/>
                <a:cs typeface="Arial" panose="020B0604020202020204" pitchFamily="34" charset="0"/>
              </a:rPr>
              <a:t>年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ja-JP" altLang="en-US" dirty="0">
                <a:latin typeface="Arial" panose="020B0604020202020204" pitchFamily="34" charset="0"/>
                <a:cs typeface="Arial" panose="020B0604020202020204" pitchFamily="34" charset="0"/>
              </a:rPr>
              <a:t>月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ja-JP" altLang="en-US" dirty="0">
                <a:latin typeface="Arial" panose="020B0604020202020204" pitchFamily="34" charset="0"/>
                <a:cs typeface="Arial" panose="020B0604020202020204" pitchFamily="34" charset="0"/>
              </a:rPr>
              <a:t>日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ja-JP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68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  <a:p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2026</a:t>
            </a:r>
            <a:r>
              <a:rPr lang="ja-JP" altLang="en-US" dirty="0">
                <a:latin typeface="Arial" panose="020B0604020202020204" pitchFamily="34" charset="0"/>
                <a:cs typeface="Arial" panose="020B0604020202020204" pitchFamily="34" charset="0"/>
              </a:rPr>
              <a:t>年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ja-JP" altLang="en-US" dirty="0">
                <a:latin typeface="Arial" panose="020B0604020202020204" pitchFamily="34" charset="0"/>
                <a:cs typeface="Arial" panose="020B0604020202020204" pitchFamily="34" charset="0"/>
              </a:rPr>
              <a:t>月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ja-JP" altLang="en-US" dirty="0">
                <a:latin typeface="Arial" panose="020B0604020202020204" pitchFamily="34" charset="0"/>
                <a:cs typeface="Arial" panose="020B0604020202020204" pitchFamily="34" charset="0"/>
              </a:rPr>
              <a:t>日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ja-JP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67%</a:t>
            </a:r>
          </a:p>
          <a:p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2025</a:t>
            </a:r>
            <a:r>
              <a:rPr lang="ja-JP" altLang="en-US" dirty="0">
                <a:latin typeface="Arial" panose="020B0604020202020204" pitchFamily="34" charset="0"/>
                <a:cs typeface="Arial" panose="020B0604020202020204" pitchFamily="34" charset="0"/>
              </a:rPr>
              <a:t>年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ja-JP" altLang="en-US" dirty="0">
                <a:latin typeface="Arial" panose="020B0604020202020204" pitchFamily="34" charset="0"/>
                <a:cs typeface="Arial" panose="020B0604020202020204" pitchFamily="34" charset="0"/>
              </a:rPr>
              <a:t>月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ja-JP" altLang="en-US" dirty="0">
                <a:latin typeface="Arial" panose="020B0604020202020204" pitchFamily="34" charset="0"/>
                <a:cs typeface="Arial" panose="020B0604020202020204" pitchFamily="34" charset="0"/>
              </a:rPr>
              <a:t>日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72%</a:t>
            </a: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ja-JP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ja-JP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ja-JP" altLang="en-US" dirty="0">
                <a:latin typeface="Arial" panose="020B0604020202020204" pitchFamily="34" charset="0"/>
                <a:cs typeface="Arial" panose="020B0604020202020204" pitchFamily="34" charset="0"/>
              </a:rPr>
              <a:t>注：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2025</a:t>
            </a:r>
            <a:r>
              <a:rPr lang="ja-JP" altLang="en-US" dirty="0">
                <a:latin typeface="Arial" panose="020B0604020202020204" pitchFamily="34" charset="0"/>
                <a:cs typeface="Arial" panose="020B0604020202020204" pitchFamily="34" charset="0"/>
              </a:rPr>
              <a:t>年の米国産トウモロコシの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91</a:t>
            </a:r>
            <a:r>
              <a:rPr lang="ja-JP" altLang="en-US" dirty="0">
                <a:latin typeface="Arial" panose="020B0604020202020204" pitchFamily="34" charset="0"/>
                <a:cs typeface="Arial" panose="020B0604020202020204" pitchFamily="34" charset="0"/>
              </a:rPr>
              <a:t>％が色付けされた 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18 </a:t>
            </a:r>
            <a:r>
              <a:rPr lang="ja-JP" altLang="en-US" dirty="0">
                <a:latin typeface="Arial" panose="020B0604020202020204" pitchFamily="34" charset="0"/>
                <a:cs typeface="Arial" panose="020B0604020202020204" pitchFamily="34" charset="0"/>
              </a:rPr>
              <a:t>州で生産された</a:t>
            </a:r>
          </a:p>
          <a:p>
            <a:endParaRPr lang="en-US" dirty="0"/>
          </a:p>
        </p:txBody>
      </p:sp>
      <p:sp>
        <p:nvSpPr>
          <p:cNvPr id="76" name="TextBox 53">
            <a:extLst>
              <a:ext uri="{FF2B5EF4-FFF2-40B4-BE49-F238E27FC236}">
                <a16:creationId xmlns:a16="http://schemas.microsoft.com/office/drawing/2014/main" id="{3CC938C7-2356-FC16-AAEA-8A1B254D9A30}"/>
              </a:ext>
            </a:extLst>
          </p:cNvPr>
          <p:cNvSpPr txBox="1"/>
          <p:nvPr/>
        </p:nvSpPr>
        <p:spPr>
          <a:xfrm>
            <a:off x="8199440" y="6205062"/>
            <a:ext cx="3695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i="1" dirty="0"/>
              <a:t>Source: USDA, June 15, 2026</a:t>
            </a:r>
          </a:p>
        </p:txBody>
      </p:sp>
    </p:spTree>
    <p:extLst>
      <p:ext uri="{BB962C8B-B14F-4D97-AF65-F5344CB8AC3E}">
        <p14:creationId xmlns:p14="http://schemas.microsoft.com/office/powerpoint/2010/main" val="23727148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12C45E4-0639-CC4F-1615-6FAAF2B68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7326"/>
            <a:ext cx="10515600" cy="709696"/>
          </a:xfrm>
        </p:spPr>
        <p:txBody>
          <a:bodyPr>
            <a:normAutofit/>
          </a:bodyPr>
          <a:lstStyle/>
          <a:p>
            <a:r>
              <a:rPr lang="en-US" altLang="ja-JP" sz="28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ja-JP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月</a:t>
            </a:r>
            <a:r>
              <a:rPr lang="en-US" altLang="ja-JP" sz="2800" dirty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ja-JP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日付</a:t>
            </a:r>
            <a:r>
              <a:rPr lang="ja-JP" altLang="en-US" sz="30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トウモロコシ作柄の進捗と状況</a:t>
            </a:r>
          </a:p>
        </p:txBody>
      </p:sp>
      <p:sp>
        <p:nvSpPr>
          <p:cNvPr id="3" name="TextBox 53">
            <a:extLst>
              <a:ext uri="{FF2B5EF4-FFF2-40B4-BE49-F238E27FC236}">
                <a16:creationId xmlns:a16="http://schemas.microsoft.com/office/drawing/2014/main" id="{97354FAD-EEB0-CA32-5C8F-D84F29A79E47}"/>
              </a:ext>
            </a:extLst>
          </p:cNvPr>
          <p:cNvSpPr txBox="1"/>
          <p:nvPr/>
        </p:nvSpPr>
        <p:spPr>
          <a:xfrm>
            <a:off x="8199440" y="6205062"/>
            <a:ext cx="3695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i="1" dirty="0"/>
              <a:t>Source: USDA, June 15, 2026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5B45AF12-41FC-CB1E-9D31-654F55F665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5837" y="897022"/>
            <a:ext cx="7100325" cy="529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979037"/>
      </p:ext>
    </p:extLst>
  </p:cSld>
  <p:clrMapOvr>
    <a:masterClrMapping/>
  </p:clrMapOvr>
</p:sld>
</file>

<file path=ppt/theme/theme1.xml><?xml version="1.0" encoding="utf-8"?>
<a:theme xmlns:a="http://schemas.openxmlformats.org/drawingml/2006/main" name="基礎">
  <a:themeElements>
    <a:clrScheme name="基礎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基礎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基礎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ACC63D00-1EE0-4159-BF5A-6FF02000B710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基礎</Template>
  <TotalTime>706</TotalTime>
  <Words>241</Words>
  <Application>Microsoft Office PowerPoint</Application>
  <PresentationFormat>ワイド画面</PresentationFormat>
  <Paragraphs>67</Paragraphs>
  <Slides>4</Slides>
  <Notes>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9" baseType="lpstr">
      <vt:lpstr>游ゴシック</vt:lpstr>
      <vt:lpstr>Arial</vt:lpstr>
      <vt:lpstr>Arial Narrow</vt:lpstr>
      <vt:lpstr>Corbel</vt:lpstr>
      <vt:lpstr>基礎</vt:lpstr>
      <vt:lpstr>米国トウモロコシ アップデート</vt:lpstr>
      <vt:lpstr>6月14日付トウモロコシ発芽</vt:lpstr>
      <vt:lpstr>6月14日付「良い+とても良い」トウモロコシ</vt:lpstr>
      <vt:lpstr>6月14日付トウモロコシ作柄の進捗と状況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米国トウモロコシ アップデート</dc:title>
  <dc:creator>Izumi Onozawa</dc:creator>
  <cp:lastModifiedBy>Tommy Hamamoto</cp:lastModifiedBy>
  <cp:revision>36</cp:revision>
  <cp:lastPrinted>2025-05-12T06:26:37Z</cp:lastPrinted>
  <dcterms:created xsi:type="dcterms:W3CDTF">2024-05-07T06:50:23Z</dcterms:created>
  <dcterms:modified xsi:type="dcterms:W3CDTF">2026-06-16T16:10:33Z</dcterms:modified>
</cp:coreProperties>
</file>